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88718-3EF5-B961-5E80-99EF9CF78BA3}" v="29" dt="2022-03-21T18:23:04.792"/>
    <p1510:client id="{02694FA4-1E27-001C-9499-23AC452663BD}" v="847" dt="2022-03-21T14:02:44.524"/>
    <p1510:client id="{056EEE66-FDCF-4B0E-A0B1-1A0D2FEC9311}" v="22" dt="2022-03-21T20:53:13.998"/>
    <p1510:client id="{096AA92B-91FC-1BD2-A969-D0D9C18AF711}" v="6" dt="2022-03-21T18:21:40.013"/>
    <p1510:client id="{113A5A6C-BEF4-FC8E-1DC1-98E47F62B847}" v="45" dt="2022-03-21T18:31:52.964"/>
    <p1510:client id="{34ADEFAC-1C21-B465-5374-6522BFC4612D}" v="4" dt="2022-03-15T12:28:37.959"/>
    <p1510:client id="{6560C96A-F876-6A44-7AB7-B8B099A4D768}" v="102" dt="2022-03-22T10:42:14.287"/>
    <p1510:client id="{78119A6B-9A81-4368-9E34-FB997612EF1C}" v="74" dt="2022-03-15T12:39:02.273"/>
    <p1510:client id="{8992F27E-AA79-1ED1-3851-9C57FA2BD083}" v="98" dt="2022-03-19T17:51:48.326"/>
    <p1510:client id="{A6104813-71A0-FB55-B824-C90DD11AC2CB}" v="5" dt="2022-03-21T15:55:20.292"/>
    <p1510:client id="{A651B1D0-C9E4-D8B4-0F23-724E07811D03}" v="28" dt="2022-03-22T11:06:37.959"/>
    <p1510:client id="{A9E40044-77EA-93CC-DD9A-9316D6D736E9}" v="3" dt="2022-03-21T21:00:24.084"/>
    <p1510:client id="{AE9A96B7-DEFD-7FC5-235C-C76878251FFD}" v="67" dt="2022-03-15T14:56:54.710"/>
    <p1510:client id="{B92C1208-FD48-3499-D914-2E6180E85109}" v="178" dt="2022-03-15T12:46:31.760"/>
    <p1510:client id="{C86AC352-F6D0-0168-10CC-3BE7CE66A9FB}" v="66" dt="2022-03-15T12:52:14.947"/>
    <p1510:client id="{D30144D9-211F-63DC-E711-BB937A20B07B}" v="8" dt="2022-03-22T07:56:57.457"/>
    <p1510:client id="{DF4E6D63-7563-2D9D-AFAC-230661E2A9FB}" v="3" dt="2022-03-21T13:01:09.762"/>
    <p1510:client id="{E2E6B2A6-4529-3E76-EEED-D8D1A4DCE582}" v="128" dt="2022-03-15T14:32:59.891"/>
    <p1510:client id="{EBEE7E2A-54C7-4D78-9F28-597828EBB5DC}" v="189" dt="2022-03-21T19:50:33.906"/>
    <p1510:client id="{F0B4962C-70EE-C3C0-D8C4-784BFC4BC763}" v="146" dt="2022-03-21T12:07:18.268"/>
    <p1510:client id="{F3D1B2AB-91D2-B8B0-3633-09205E14CBFC}" v="3" dt="2022-03-27T15:33:13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Towhedur RAHMAN" userId="S::u2151946@uel.ac.uk::e9e5d95e-42c9-414e-affb-cb18821ba35c" providerId="AD" clId="Web-{A9E40044-77EA-93CC-DD9A-9316D6D736E9}"/>
    <pc:docChg chg="modSld">
      <pc:chgData name="Md Towhedur RAHMAN" userId="S::u2151946@uel.ac.uk::e9e5d95e-42c9-414e-affb-cb18821ba35c" providerId="AD" clId="Web-{A9E40044-77EA-93CC-DD9A-9316D6D736E9}" dt="2022-03-21T21:00:24.084" v="2"/>
      <pc:docMkLst>
        <pc:docMk/>
      </pc:docMkLst>
      <pc:sldChg chg="addSp modSp">
        <pc:chgData name="Md Towhedur RAHMAN" userId="S::u2151946@uel.ac.uk::e9e5d95e-42c9-414e-affb-cb18821ba35c" providerId="AD" clId="Web-{A9E40044-77EA-93CC-DD9A-9316D6D736E9}" dt="2022-03-21T21:00:24.084" v="2"/>
        <pc:sldMkLst>
          <pc:docMk/>
          <pc:sldMk cId="844349159" sldId="265"/>
        </pc:sldMkLst>
        <pc:spChg chg="mod">
          <ac:chgData name="Md Towhedur RAHMAN" userId="S::u2151946@uel.ac.uk::e9e5d95e-42c9-414e-affb-cb18821ba35c" providerId="AD" clId="Web-{A9E40044-77EA-93CC-DD9A-9316D6D736E9}" dt="2022-03-21T19:52:43.820" v="1" actId="14100"/>
          <ac:spMkLst>
            <pc:docMk/>
            <pc:sldMk cId="844349159" sldId="265"/>
            <ac:spMk id="2" creationId="{520A433C-5F33-4FE3-9E87-563F1C1C38B7}"/>
          </ac:spMkLst>
        </pc:spChg>
        <pc:spChg chg="add">
          <ac:chgData name="Md Towhedur RAHMAN" userId="S::u2151946@uel.ac.uk::e9e5d95e-42c9-414e-affb-cb18821ba35c" providerId="AD" clId="Web-{A9E40044-77EA-93CC-DD9A-9316D6D736E9}" dt="2022-03-21T21:00:24.084" v="2"/>
          <ac:spMkLst>
            <pc:docMk/>
            <pc:sldMk cId="844349159" sldId="265"/>
            <ac:spMk id="5" creationId="{8C1ED35A-E8F0-445C-8115-16199DA7F1F8}"/>
          </ac:spMkLst>
        </pc:spChg>
      </pc:sldChg>
    </pc:docChg>
  </pc:docChgLst>
  <pc:docChgLst>
    <pc:chgData name="Ahmed AMODI" userId="S::u2201845@uel.ac.uk::49705926-7f90-4405-a2b9-75b650f5a0ed" providerId="AD" clId="Web-{C86AC352-F6D0-0168-10CC-3BE7CE66A9FB}"/>
    <pc:docChg chg="addSld modSld addMainMaster delMainMaster">
      <pc:chgData name="Ahmed AMODI" userId="S::u2201845@uel.ac.uk::49705926-7f90-4405-a2b9-75b650f5a0ed" providerId="AD" clId="Web-{C86AC352-F6D0-0168-10CC-3BE7CE66A9FB}" dt="2022-03-15T12:52:14.947" v="59" actId="20577"/>
      <pc:docMkLst>
        <pc:docMk/>
      </pc:docMkLst>
      <pc:sldChg chg="delSp modSp mod modClrScheme delDesignElem chgLayout">
        <pc:chgData name="Ahmed AMODI" userId="S::u2201845@uel.ac.uk::49705926-7f90-4405-a2b9-75b650f5a0ed" providerId="AD" clId="Web-{C86AC352-F6D0-0168-10CC-3BE7CE66A9FB}" dt="2022-03-15T12:31:13.863" v="0"/>
        <pc:sldMkLst>
          <pc:docMk/>
          <pc:sldMk cId="109857222" sldId="256"/>
        </pc:sldMkLst>
        <pc:spChg chg="mod ord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109857222" sldId="256"/>
            <ac:spMk id="43" creationId="{9733A6A7-E7EE-42C5-88DE-B09D16B38C13}"/>
          </ac:spMkLst>
        </pc:spChg>
        <pc:spChg chg="del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109857222" sldId="256"/>
            <ac:spMk id="44" creationId="{94D786EB-944C-47D5-B631-899F4029B02E}"/>
          </ac:spMkLst>
        </pc:spChg>
        <pc:spChg chg="del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109857222" sldId="256"/>
            <ac:spMk id="45" creationId="{BA6285CA-6AFA-4F27-AFB5-1B32CDE09B1A}"/>
          </ac:spMkLst>
        </pc:spChg>
        <pc:grpChg chg="del">
          <ac:chgData name="Ahmed AMODI" userId="S::u2201845@uel.ac.uk::49705926-7f90-4405-a2b9-75b650f5a0ed" providerId="AD" clId="Web-{C86AC352-F6D0-0168-10CC-3BE7CE66A9FB}" dt="2022-03-15T12:31:13.863" v="0"/>
          <ac:grpSpMkLst>
            <pc:docMk/>
            <pc:sldMk cId="109857222" sldId="256"/>
            <ac:grpSpMk id="46" creationId="{91108A0F-8C78-4294-B028-9F09581FC0A3}"/>
          </ac:grpSpMkLst>
        </pc:grpChg>
      </pc:sldChg>
      <pc:sldChg chg="modSp mod modClrScheme chgLayout">
        <pc:chgData name="Ahmed AMODI" userId="S::u2201845@uel.ac.uk::49705926-7f90-4405-a2b9-75b650f5a0ed" providerId="AD" clId="Web-{C86AC352-F6D0-0168-10CC-3BE7CE66A9FB}" dt="2022-03-15T12:48:09.659" v="44" actId="20577"/>
        <pc:sldMkLst>
          <pc:docMk/>
          <pc:sldMk cId="31083956" sldId="257"/>
        </pc:sldMkLst>
        <pc:spChg chg="mod ord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31083956" sldId="257"/>
            <ac:spMk id="2" creationId="{69AAB893-1F72-46A5-9CAF-E892AD0695BC}"/>
          </ac:spMkLst>
        </pc:spChg>
        <pc:spChg chg="mod ord">
          <ac:chgData name="Ahmed AMODI" userId="S::u2201845@uel.ac.uk::49705926-7f90-4405-a2b9-75b650f5a0ed" providerId="AD" clId="Web-{C86AC352-F6D0-0168-10CC-3BE7CE66A9FB}" dt="2022-03-15T12:48:09.659" v="44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addSp delSp modSp mod modClrScheme chgLayout">
        <pc:chgData name="Ahmed AMODI" userId="S::u2201845@uel.ac.uk::49705926-7f90-4405-a2b9-75b650f5a0ed" providerId="AD" clId="Web-{C86AC352-F6D0-0168-10CC-3BE7CE66A9FB}" dt="2022-03-15T12:52:14.947" v="59" actId="20577"/>
        <pc:sldMkLst>
          <pc:docMk/>
          <pc:sldMk cId="4242257516" sldId="258"/>
        </pc:sldMkLst>
        <pc:spChg chg="mod ord">
          <ac:chgData name="Ahmed AMODI" userId="S::u2201845@uel.ac.uk::49705926-7f90-4405-a2b9-75b650f5a0ed" providerId="AD" clId="Web-{C86AC352-F6D0-0168-10CC-3BE7CE66A9FB}" dt="2022-03-15T12:31:13.863" v="0"/>
          <ac:spMkLst>
            <pc:docMk/>
            <pc:sldMk cId="4242257516" sldId="258"/>
            <ac:spMk id="2" creationId="{244F3875-85DA-4F5D-A24F-51319E0D2FF8}"/>
          </ac:spMkLst>
        </pc:spChg>
        <pc:spChg chg="mod ord">
          <ac:chgData name="Ahmed AMODI" userId="S::u2201845@uel.ac.uk::49705926-7f90-4405-a2b9-75b650f5a0ed" providerId="AD" clId="Web-{C86AC352-F6D0-0168-10CC-3BE7CE66A9FB}" dt="2022-03-15T12:52:14.947" v="59" actId="20577"/>
          <ac:spMkLst>
            <pc:docMk/>
            <pc:sldMk cId="4242257516" sldId="258"/>
            <ac:spMk id="3" creationId="{996B8782-DD38-4CA3-A39C-A458B2F59A5F}"/>
          </ac:spMkLst>
        </pc:spChg>
        <pc:picChg chg="add del mod">
          <ac:chgData name="Ahmed AMODI" userId="S::u2201845@uel.ac.uk::49705926-7f90-4405-a2b9-75b650f5a0ed" providerId="AD" clId="Web-{C86AC352-F6D0-0168-10CC-3BE7CE66A9FB}" dt="2022-03-15T12:33:41.211" v="2"/>
          <ac:picMkLst>
            <pc:docMk/>
            <pc:sldMk cId="4242257516" sldId="258"/>
            <ac:picMk id="4" creationId="{91B3FAA8-8DF8-4666-9D5F-09C43D49278F}"/>
          </ac:picMkLst>
        </pc:picChg>
      </pc:sldChg>
      <pc:sldChg chg="modSp">
        <pc:chgData name="Ahmed AMODI" userId="S::u2201845@uel.ac.uk::49705926-7f90-4405-a2b9-75b650f5a0ed" providerId="AD" clId="Web-{C86AC352-F6D0-0168-10CC-3BE7CE66A9FB}" dt="2022-03-15T12:47:44.252" v="42" actId="20577"/>
        <pc:sldMkLst>
          <pc:docMk/>
          <pc:sldMk cId="186850652" sldId="259"/>
        </pc:sldMkLst>
        <pc:spChg chg="mod">
          <ac:chgData name="Ahmed AMODI" userId="S::u2201845@uel.ac.uk::49705926-7f90-4405-a2b9-75b650f5a0ed" providerId="AD" clId="Web-{C86AC352-F6D0-0168-10CC-3BE7CE66A9FB}" dt="2022-03-15T12:47:44.252" v="42" actId="20577"/>
          <ac:spMkLst>
            <pc:docMk/>
            <pc:sldMk cId="186850652" sldId="259"/>
            <ac:spMk id="3" creationId="{069A94E8-F42B-4822-BB61-7283090A8A1C}"/>
          </ac:spMkLst>
        </pc:spChg>
      </pc:sldChg>
      <pc:sldChg chg="modSp add replId">
        <pc:chgData name="Ahmed AMODI" userId="S::u2201845@uel.ac.uk::49705926-7f90-4405-a2b9-75b650f5a0ed" providerId="AD" clId="Web-{C86AC352-F6D0-0168-10CC-3BE7CE66A9FB}" dt="2022-03-15T12:46:11.030" v="34" actId="20577"/>
        <pc:sldMkLst>
          <pc:docMk/>
          <pc:sldMk cId="458386983" sldId="260"/>
        </pc:sldMkLst>
        <pc:spChg chg="mod">
          <ac:chgData name="Ahmed AMODI" userId="S::u2201845@uel.ac.uk::49705926-7f90-4405-a2b9-75b650f5a0ed" providerId="AD" clId="Web-{C86AC352-F6D0-0168-10CC-3BE7CE66A9FB}" dt="2022-03-15T12:46:11.030" v="34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 add replId">
        <pc:chgData name="Ahmed AMODI" userId="S::u2201845@uel.ac.uk::49705926-7f90-4405-a2b9-75b650f5a0ed" providerId="AD" clId="Web-{C86AC352-F6D0-0168-10CC-3BE7CE66A9FB}" dt="2022-03-15T12:46:52.531" v="38" actId="20577"/>
        <pc:sldMkLst>
          <pc:docMk/>
          <pc:sldMk cId="3461133793" sldId="261"/>
        </pc:sldMkLst>
        <pc:spChg chg="mod">
          <ac:chgData name="Ahmed AMODI" userId="S::u2201845@uel.ac.uk::49705926-7f90-4405-a2b9-75b650f5a0ed" providerId="AD" clId="Web-{C86AC352-F6D0-0168-10CC-3BE7CE66A9FB}" dt="2022-03-15T12:46:52.531" v="38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 add replId">
        <pc:chgData name="Ahmed AMODI" userId="S::u2201845@uel.ac.uk::49705926-7f90-4405-a2b9-75b650f5a0ed" providerId="AD" clId="Web-{C86AC352-F6D0-0168-10CC-3BE7CE66A9FB}" dt="2022-03-15T12:48:58.738" v="47" actId="20577"/>
        <pc:sldMkLst>
          <pc:docMk/>
          <pc:sldMk cId="74283355" sldId="262"/>
        </pc:sldMkLst>
        <pc:spChg chg="mod">
          <ac:chgData name="Ahmed AMODI" userId="S::u2201845@uel.ac.uk::49705926-7f90-4405-a2b9-75b650f5a0ed" providerId="AD" clId="Web-{C86AC352-F6D0-0168-10CC-3BE7CE66A9FB}" dt="2022-03-15T12:48:58.738" v="47" actId="20577"/>
          <ac:spMkLst>
            <pc:docMk/>
            <pc:sldMk cId="74283355" sldId="262"/>
            <ac:spMk id="3" creationId="{069A94E8-F42B-4822-BB61-7283090A8A1C}"/>
          </ac:spMkLst>
        </pc:spChg>
      </pc:sldChg>
      <pc:sldChg chg="addSp delSp modSp add replId">
        <pc:chgData name="Ahmed AMODI" userId="S::u2201845@uel.ac.uk::49705926-7f90-4405-a2b9-75b650f5a0ed" providerId="AD" clId="Web-{C86AC352-F6D0-0168-10CC-3BE7CE66A9FB}" dt="2022-03-15T12:49:42.927" v="53"/>
        <pc:sldMkLst>
          <pc:docMk/>
          <pc:sldMk cId="502550207" sldId="263"/>
        </pc:sldMkLst>
        <pc:spChg chg="mod">
          <ac:chgData name="Ahmed AMODI" userId="S::u2201845@uel.ac.uk::49705926-7f90-4405-a2b9-75b650f5a0ed" providerId="AD" clId="Web-{C86AC352-F6D0-0168-10CC-3BE7CE66A9FB}" dt="2022-03-15T12:49:32.833" v="51" actId="20577"/>
          <ac:spMkLst>
            <pc:docMk/>
            <pc:sldMk cId="502550207" sldId="263"/>
            <ac:spMk id="3" creationId="{069A94E8-F42B-4822-BB61-7283090A8A1C}"/>
          </ac:spMkLst>
        </pc:spChg>
        <pc:spChg chg="add del mod">
          <ac:chgData name="Ahmed AMODI" userId="S::u2201845@uel.ac.uk::49705926-7f90-4405-a2b9-75b650f5a0ed" providerId="AD" clId="Web-{C86AC352-F6D0-0168-10CC-3BE7CE66A9FB}" dt="2022-03-15T12:49:42.927" v="53"/>
          <ac:spMkLst>
            <pc:docMk/>
            <pc:sldMk cId="502550207" sldId="263"/>
            <ac:spMk id="4" creationId="{CFC24603-895F-4B65-8B50-C775B5A22B41}"/>
          </ac:spMkLst>
        </pc:spChg>
      </pc:sldChg>
      <pc:sldChg chg="modSp add replId">
        <pc:chgData name="Ahmed AMODI" userId="S::u2201845@uel.ac.uk::49705926-7f90-4405-a2b9-75b650f5a0ed" providerId="AD" clId="Web-{C86AC352-F6D0-0168-10CC-3BE7CE66A9FB}" dt="2022-03-15T12:43:35.275" v="21" actId="20577"/>
        <pc:sldMkLst>
          <pc:docMk/>
          <pc:sldMk cId="2800999771" sldId="264"/>
        </pc:sldMkLst>
        <pc:spChg chg="mod">
          <ac:chgData name="Ahmed AMODI" userId="S::u2201845@uel.ac.uk::49705926-7f90-4405-a2b9-75b650f5a0ed" providerId="AD" clId="Web-{C86AC352-F6D0-0168-10CC-3BE7CE66A9FB}" dt="2022-03-15T12:43:35.275" v="21" actId="20577"/>
          <ac:spMkLst>
            <pc:docMk/>
            <pc:sldMk cId="2800999771" sldId="264"/>
            <ac:spMk id="2" creationId="{520A433C-5F33-4FE3-9E87-563F1C1C38B7}"/>
          </ac:spMkLst>
        </pc:spChg>
        <pc:spChg chg="mod">
          <ac:chgData name="Ahmed AMODI" userId="S::u2201845@uel.ac.uk::49705926-7f90-4405-a2b9-75b650f5a0ed" providerId="AD" clId="Web-{C86AC352-F6D0-0168-10CC-3BE7CE66A9FB}" dt="2022-03-15T12:43:18.197" v="20" actId="20577"/>
          <ac:spMkLst>
            <pc:docMk/>
            <pc:sldMk cId="2800999771" sldId="264"/>
            <ac:spMk id="3" creationId="{069A94E8-F42B-4822-BB61-7283090A8A1C}"/>
          </ac:spMkLst>
        </pc:spChg>
      </pc:sldChg>
      <pc:sldChg chg="modSp add replId">
        <pc:chgData name="Ahmed AMODI" userId="S::u2201845@uel.ac.uk::49705926-7f90-4405-a2b9-75b650f5a0ed" providerId="AD" clId="Web-{C86AC352-F6D0-0168-10CC-3BE7CE66A9FB}" dt="2022-03-15T12:44:33.386" v="30" actId="20577"/>
        <pc:sldMkLst>
          <pc:docMk/>
          <pc:sldMk cId="844349159" sldId="265"/>
        </pc:sldMkLst>
        <pc:spChg chg="mod">
          <ac:chgData name="Ahmed AMODI" userId="S::u2201845@uel.ac.uk::49705926-7f90-4405-a2b9-75b650f5a0ed" providerId="AD" clId="Web-{C86AC352-F6D0-0168-10CC-3BE7CE66A9FB}" dt="2022-03-15T12:44:33.386" v="30" actId="20577"/>
          <ac:spMkLst>
            <pc:docMk/>
            <pc:sldMk cId="844349159" sldId="265"/>
            <ac:spMk id="2" creationId="{520A433C-5F33-4FE3-9E87-563F1C1C38B7}"/>
          </ac:spMkLst>
        </pc:spChg>
      </pc:sldChg>
      <pc:sldChg chg="modSp">
        <pc:chgData name="Ahmed AMODI" userId="S::u2201845@uel.ac.uk::49705926-7f90-4405-a2b9-75b650f5a0ed" providerId="AD" clId="Web-{C86AC352-F6D0-0168-10CC-3BE7CE66A9FB}" dt="2022-03-15T12:51:40.274" v="56" actId="14100"/>
        <pc:sldMkLst>
          <pc:docMk/>
          <pc:sldMk cId="1915545629" sldId="266"/>
        </pc:sldMkLst>
        <pc:spChg chg="mod">
          <ac:chgData name="Ahmed AMODI" userId="S::u2201845@uel.ac.uk::49705926-7f90-4405-a2b9-75b650f5a0ed" providerId="AD" clId="Web-{C86AC352-F6D0-0168-10CC-3BE7CE66A9FB}" dt="2022-03-15T12:51:40.274" v="56" actId="14100"/>
          <ac:spMkLst>
            <pc:docMk/>
            <pc:sldMk cId="1915545629" sldId="266"/>
            <ac:spMk id="3" creationId="{3A0555CE-B476-4A45-B3B8-5442CF4BBA33}"/>
          </ac:spMkLst>
        </pc:spChg>
      </pc:sldChg>
      <pc:sldChg chg="modSp">
        <pc:chgData name="Ahmed AMODI" userId="S::u2201845@uel.ac.uk::49705926-7f90-4405-a2b9-75b650f5a0ed" providerId="AD" clId="Web-{C86AC352-F6D0-0168-10CC-3BE7CE66A9FB}" dt="2022-03-15T12:52:01.306" v="58" actId="20577"/>
        <pc:sldMkLst>
          <pc:docMk/>
          <pc:sldMk cId="300937883" sldId="267"/>
        </pc:sldMkLst>
        <pc:spChg chg="mod">
          <ac:chgData name="Ahmed AMODI" userId="S::u2201845@uel.ac.uk::49705926-7f90-4405-a2b9-75b650f5a0ed" providerId="AD" clId="Web-{C86AC352-F6D0-0168-10CC-3BE7CE66A9FB}" dt="2022-03-15T12:52:01.306" v="58" actId="20577"/>
          <ac:spMkLst>
            <pc:docMk/>
            <pc:sldMk cId="300937883" sldId="267"/>
            <ac:spMk id="3" creationId="{BD8BB89A-4198-4A36-BE9B-08FBDB79BAB4}"/>
          </ac:spMkLst>
        </pc:spChg>
      </pc:sldChg>
      <pc:sldMasterChg chg="del delSldLayout">
        <pc:chgData name="Ahmed AMODI" userId="S::u2201845@uel.ac.uk::49705926-7f90-4405-a2b9-75b650f5a0ed" providerId="AD" clId="Web-{C86AC352-F6D0-0168-10CC-3BE7CE66A9FB}" dt="2022-03-15T12:31:13.863" v="0"/>
        <pc:sldMasterMkLst>
          <pc:docMk/>
          <pc:sldMasterMk cId="2600344365" sldId="2147483763"/>
        </pc:sldMasterMkLst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828239255" sldId="2147483752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1523555175" sldId="2147483753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717132252" sldId="2147483754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2521919420" sldId="2147483755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2038198429" sldId="2147483756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761534035" sldId="2147483757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955613757" sldId="2147483758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681140685" sldId="2147483759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575658399" sldId="2147483760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1567291594" sldId="2147483761"/>
          </pc:sldLayoutMkLst>
        </pc:sldLayoutChg>
        <pc:sldLayoutChg chg="del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00344365" sldId="2147483763"/>
            <pc:sldLayoutMk cId="3426588274" sldId="2147483762"/>
          </pc:sldLayoutMkLst>
        </pc:sldLayoutChg>
      </pc:sldMasterChg>
      <pc:sldMasterChg chg="add addSldLayout modSldLayout">
        <pc:chgData name="Ahmed AMODI" userId="S::u2201845@uel.ac.uk::49705926-7f90-4405-a2b9-75b650f5a0ed" providerId="AD" clId="Web-{C86AC352-F6D0-0168-10CC-3BE7CE66A9FB}" dt="2022-03-15T12:31:13.863" v="0"/>
        <pc:sldMasterMkLst>
          <pc:docMk/>
          <pc:sldMasterMk cId="2681314506" sldId="2147483764"/>
        </pc:sldMasterMkLst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67511340" sldId="2147483765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430456466" sldId="2147483766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4203591904" sldId="2147483767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422995708" sldId="2147483768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414376599" sldId="2147483769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1773027115" sldId="2147483770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3302977170" sldId="2147483771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1976073407" sldId="2147483772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3132146808" sldId="2147483773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905021292" sldId="2147483774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2647171747" sldId="2147483775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881635056" sldId="2147483776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263123868" sldId="2147483777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2509056051" sldId="2147483778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1335518195" sldId="2147483779"/>
          </pc:sldLayoutMkLst>
        </pc:sldLayoutChg>
        <pc:sldLayoutChg chg="add mod replId">
          <pc:chgData name="Ahmed AMODI" userId="S::u2201845@uel.ac.uk::49705926-7f90-4405-a2b9-75b650f5a0ed" providerId="AD" clId="Web-{C86AC352-F6D0-0168-10CC-3BE7CE66A9FB}" dt="2022-03-15T12:31:13.863" v="0"/>
          <pc:sldLayoutMkLst>
            <pc:docMk/>
            <pc:sldMasterMk cId="2681314506" sldId="2147483764"/>
            <pc:sldLayoutMk cId="3473346561" sldId="2147483780"/>
          </pc:sldLayoutMkLst>
        </pc:sldLayoutChg>
      </pc:sldMasterChg>
    </pc:docChg>
  </pc:docChgLst>
  <pc:docChgLst>
    <pc:chgData name="Islam BOURZAH" userId="S::u2209133@uel.ac.uk::0a4bc266-8794-4810-83e2-334332ce43de" providerId="AD" clId="Web-{EBEE7E2A-54C7-4D78-9F28-597828EBB5DC}"/>
    <pc:docChg chg="delSld modSld sldOrd">
      <pc:chgData name="Islam BOURZAH" userId="S::u2209133@uel.ac.uk::0a4bc266-8794-4810-83e2-334332ce43de" providerId="AD" clId="Web-{EBEE7E2A-54C7-4D78-9F28-597828EBB5DC}" dt="2022-03-21T19:50:33.562" v="166" actId="1076"/>
      <pc:docMkLst>
        <pc:docMk/>
      </pc:docMkLst>
      <pc:sldChg chg="modSp">
        <pc:chgData name="Islam BOURZAH" userId="S::u2209133@uel.ac.uk::0a4bc266-8794-4810-83e2-334332ce43de" providerId="AD" clId="Web-{EBEE7E2A-54C7-4D78-9F28-597828EBB5DC}" dt="2022-03-21T19:39:41.063" v="34" actId="1076"/>
        <pc:sldMkLst>
          <pc:docMk/>
          <pc:sldMk cId="109857222" sldId="256"/>
        </pc:sldMkLst>
        <pc:spChg chg="mod">
          <ac:chgData name="Islam BOURZAH" userId="S::u2209133@uel.ac.uk::0a4bc266-8794-4810-83e2-334332ce43de" providerId="AD" clId="Web-{EBEE7E2A-54C7-4D78-9F28-597828EBB5DC}" dt="2022-03-21T19:39:41.063" v="34" actId="1076"/>
          <ac:spMkLst>
            <pc:docMk/>
            <pc:sldMk cId="109857222" sldId="256"/>
            <ac:spMk id="7" creationId="{7DE1EB85-12A8-4166-A817-4323CDFD9D60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0:08.032" v="56" actId="20577"/>
        <pc:sldMkLst>
          <pc:docMk/>
          <pc:sldMk cId="31083956" sldId="257"/>
        </pc:sldMkLst>
        <pc:spChg chg="mod">
          <ac:chgData name="Islam BOURZAH" userId="S::u2209133@uel.ac.uk::0a4bc266-8794-4810-83e2-334332ce43de" providerId="AD" clId="Web-{EBEE7E2A-54C7-4D78-9F28-597828EBB5DC}" dt="2022-03-21T19:40:08.032" v="56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del">
        <pc:chgData name="Islam BOURZAH" userId="S::u2209133@uel.ac.uk::0a4bc266-8794-4810-83e2-334332ce43de" providerId="AD" clId="Web-{EBEE7E2A-54C7-4D78-9F28-597828EBB5DC}" dt="2022-03-21T19:46:17.087" v="122"/>
        <pc:sldMkLst>
          <pc:docMk/>
          <pc:sldMk cId="186850652" sldId="259"/>
        </pc:sldMkLst>
      </pc:sldChg>
      <pc:sldChg chg="modSp ord">
        <pc:chgData name="Islam BOURZAH" userId="S::u2209133@uel.ac.uk::0a4bc266-8794-4810-83e2-334332ce43de" providerId="AD" clId="Web-{EBEE7E2A-54C7-4D78-9F28-597828EBB5DC}" dt="2022-03-21T19:47:23.448" v="129" actId="20577"/>
        <pc:sldMkLst>
          <pc:docMk/>
          <pc:sldMk cId="458386983" sldId="260"/>
        </pc:sldMkLst>
        <pc:spChg chg="mod">
          <ac:chgData name="Islam BOURZAH" userId="S::u2209133@uel.ac.uk::0a4bc266-8794-4810-83e2-334332ce43de" providerId="AD" clId="Web-{EBEE7E2A-54C7-4D78-9F28-597828EBB5DC}" dt="2022-03-21T19:47:23.448" v="129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7:04.276" v="124" actId="20577"/>
        <pc:sldMkLst>
          <pc:docMk/>
          <pc:sldMk cId="3461133793" sldId="261"/>
        </pc:sldMkLst>
        <pc:spChg chg="mod">
          <ac:chgData name="Islam BOURZAH" userId="S::u2209133@uel.ac.uk::0a4bc266-8794-4810-83e2-334332ce43de" providerId="AD" clId="Web-{EBEE7E2A-54C7-4D78-9F28-597828EBB5DC}" dt="2022-03-21T19:47:04.276" v="124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7:13.261" v="126" actId="20577"/>
        <pc:sldMkLst>
          <pc:docMk/>
          <pc:sldMk cId="74283355" sldId="262"/>
        </pc:sldMkLst>
        <pc:spChg chg="mod">
          <ac:chgData name="Islam BOURZAH" userId="S::u2209133@uel.ac.uk::0a4bc266-8794-4810-83e2-334332ce43de" providerId="AD" clId="Web-{EBEE7E2A-54C7-4D78-9F28-597828EBB5DC}" dt="2022-03-21T19:47:13.261" v="126" actId="20577"/>
          <ac:spMkLst>
            <pc:docMk/>
            <pc:sldMk cId="74283355" sldId="262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7:33.167" v="131" actId="20577"/>
        <pc:sldMkLst>
          <pc:docMk/>
          <pc:sldMk cId="502550207" sldId="263"/>
        </pc:sldMkLst>
        <pc:spChg chg="mod">
          <ac:chgData name="Islam BOURZAH" userId="S::u2209133@uel.ac.uk::0a4bc266-8794-4810-83e2-334332ce43de" providerId="AD" clId="Web-{EBEE7E2A-54C7-4D78-9F28-597828EBB5DC}" dt="2022-03-21T19:47:33.167" v="131" actId="20577"/>
          <ac:spMkLst>
            <pc:docMk/>
            <pc:sldMk cId="502550207" sldId="263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7:53.512" v="137" actId="20577"/>
        <pc:sldMkLst>
          <pc:docMk/>
          <pc:sldMk cId="2800999771" sldId="264"/>
        </pc:sldMkLst>
        <pc:spChg chg="mod">
          <ac:chgData name="Islam BOURZAH" userId="S::u2209133@uel.ac.uk::0a4bc266-8794-4810-83e2-334332ce43de" providerId="AD" clId="Web-{EBEE7E2A-54C7-4D78-9F28-597828EBB5DC}" dt="2022-03-21T19:47:53.512" v="137" actId="20577"/>
          <ac:spMkLst>
            <pc:docMk/>
            <pc:sldMk cId="2800999771" sldId="264"/>
            <ac:spMk id="3" creationId="{069A94E8-F42B-4822-BB61-7283090A8A1C}"/>
          </ac:spMkLst>
        </pc:spChg>
      </pc:sldChg>
      <pc:sldChg chg="addSp delSp modSp">
        <pc:chgData name="Islam BOURZAH" userId="S::u2209133@uel.ac.uk::0a4bc266-8794-4810-83e2-334332ce43de" providerId="AD" clId="Web-{EBEE7E2A-54C7-4D78-9F28-597828EBB5DC}" dt="2022-03-21T19:50:33.562" v="166" actId="1076"/>
        <pc:sldMkLst>
          <pc:docMk/>
          <pc:sldMk cId="844349159" sldId="265"/>
        </pc:sldMkLst>
        <pc:spChg chg="add mod">
          <ac:chgData name="Islam BOURZAH" userId="S::u2209133@uel.ac.uk::0a4bc266-8794-4810-83e2-334332ce43de" providerId="AD" clId="Web-{EBEE7E2A-54C7-4D78-9F28-597828EBB5DC}" dt="2022-03-21T19:50:33.562" v="166" actId="1076"/>
          <ac:spMkLst>
            <pc:docMk/>
            <pc:sldMk cId="844349159" sldId="265"/>
            <ac:spMk id="4" creationId="{108CCD77-D19A-4CE0-85FF-96B53E0B068D}"/>
          </ac:spMkLst>
        </pc:spChg>
        <pc:spChg chg="add mod">
          <ac:chgData name="Islam BOURZAH" userId="S::u2209133@uel.ac.uk::0a4bc266-8794-4810-83e2-334332ce43de" providerId="AD" clId="Web-{EBEE7E2A-54C7-4D78-9F28-597828EBB5DC}" dt="2022-03-21T19:50:23.078" v="159" actId="1076"/>
          <ac:spMkLst>
            <pc:docMk/>
            <pc:sldMk cId="844349159" sldId="265"/>
            <ac:spMk id="8" creationId="{0346682C-0397-41C3-A1F7-765F54C28E47}"/>
          </ac:spMkLst>
        </pc:spChg>
        <pc:picChg chg="add mod">
          <ac:chgData name="Islam BOURZAH" userId="S::u2209133@uel.ac.uk::0a4bc266-8794-4810-83e2-334332ce43de" providerId="AD" clId="Web-{EBEE7E2A-54C7-4D78-9F28-597828EBB5DC}" dt="2022-03-21T19:49:57.155" v="145" actId="14100"/>
          <ac:picMkLst>
            <pc:docMk/>
            <pc:sldMk cId="844349159" sldId="265"/>
            <ac:picMk id="3" creationId="{BD2886DE-2651-44E2-A230-B77C7B155A2E}"/>
          </ac:picMkLst>
        </pc:picChg>
        <pc:picChg chg="del">
          <ac:chgData name="Islam BOURZAH" userId="S::u2209133@uel.ac.uk::0a4bc266-8794-4810-83e2-334332ce43de" providerId="AD" clId="Web-{EBEE7E2A-54C7-4D78-9F28-597828EBB5DC}" dt="2022-03-21T19:49:20.779" v="142"/>
          <ac:picMkLst>
            <pc:docMk/>
            <pc:sldMk cId="844349159" sldId="265"/>
            <ac:picMk id="5" creationId="{7E797FC5-4FFC-44D1-B371-DA01B82D64DA}"/>
          </ac:picMkLst>
        </pc:picChg>
        <pc:picChg chg="del mod">
          <ac:chgData name="Islam BOURZAH" userId="S::u2209133@uel.ac.uk::0a4bc266-8794-4810-83e2-334332ce43de" providerId="AD" clId="Web-{EBEE7E2A-54C7-4D78-9F28-597828EBB5DC}" dt="2022-03-21T19:49:19.310" v="141"/>
          <ac:picMkLst>
            <pc:docMk/>
            <pc:sldMk cId="844349159" sldId="265"/>
            <ac:picMk id="7" creationId="{C82CD986-2E22-4EE2-896C-0C913D54CED0}"/>
          </ac:picMkLst>
        </pc:picChg>
      </pc:sldChg>
      <pc:sldChg chg="modSp">
        <pc:chgData name="Islam BOURZAH" userId="S::u2209133@uel.ac.uk::0a4bc266-8794-4810-83e2-334332ce43de" providerId="AD" clId="Web-{EBEE7E2A-54C7-4D78-9F28-597828EBB5DC}" dt="2022-03-21T19:47:40.933" v="133" actId="20577"/>
        <pc:sldMkLst>
          <pc:docMk/>
          <pc:sldMk cId="1915545629" sldId="266"/>
        </pc:sldMkLst>
        <pc:spChg chg="mod">
          <ac:chgData name="Islam BOURZAH" userId="S::u2209133@uel.ac.uk::0a4bc266-8794-4810-83e2-334332ce43de" providerId="AD" clId="Web-{EBEE7E2A-54C7-4D78-9F28-597828EBB5DC}" dt="2022-03-21T19:47:40.933" v="133" actId="20577"/>
          <ac:spMkLst>
            <pc:docMk/>
            <pc:sldMk cId="1915545629" sldId="266"/>
            <ac:spMk id="3" creationId="{3A0555CE-B476-4A45-B3B8-5442CF4BBA33}"/>
          </ac:spMkLst>
        </pc:spChg>
      </pc:sldChg>
      <pc:sldChg chg="modSp">
        <pc:chgData name="Islam BOURZAH" userId="S::u2209133@uel.ac.uk::0a4bc266-8794-4810-83e2-334332ce43de" providerId="AD" clId="Web-{EBEE7E2A-54C7-4D78-9F28-597828EBB5DC}" dt="2022-03-21T19:47:46.261" v="135" actId="20577"/>
        <pc:sldMkLst>
          <pc:docMk/>
          <pc:sldMk cId="300937883" sldId="267"/>
        </pc:sldMkLst>
        <pc:spChg chg="mod">
          <ac:chgData name="Islam BOURZAH" userId="S::u2209133@uel.ac.uk::0a4bc266-8794-4810-83e2-334332ce43de" providerId="AD" clId="Web-{EBEE7E2A-54C7-4D78-9F28-597828EBB5DC}" dt="2022-03-21T19:47:46.261" v="135" actId="20577"/>
          <ac:spMkLst>
            <pc:docMk/>
            <pc:sldMk cId="300937883" sldId="267"/>
            <ac:spMk id="3" creationId="{BD8BB89A-4198-4A36-BE9B-08FBDB79BAB4}"/>
          </ac:spMkLst>
        </pc:spChg>
      </pc:sldChg>
    </pc:docChg>
  </pc:docChgLst>
  <pc:docChgLst>
    <pc:chgData name="Md Towhedur RAHMAN" userId="S::u2151946@uel.ac.uk::e9e5d95e-42c9-414e-affb-cb18821ba35c" providerId="AD" clId="Web-{F0B4962C-70EE-C3C0-D8C4-784BFC4BC763}"/>
    <pc:docChg chg="modSld">
      <pc:chgData name="Md Towhedur RAHMAN" userId="S::u2151946@uel.ac.uk::e9e5d95e-42c9-414e-affb-cb18821ba35c" providerId="AD" clId="Web-{F0B4962C-70EE-C3C0-D8C4-784BFC4BC763}" dt="2022-03-21T12:07:18.268" v="169" actId="20577"/>
      <pc:docMkLst>
        <pc:docMk/>
      </pc:docMkLst>
      <pc:sldChg chg="addSp delSp modSp addAnim">
        <pc:chgData name="Md Towhedur RAHMAN" userId="S::u2151946@uel.ac.uk::e9e5d95e-42c9-414e-affb-cb18821ba35c" providerId="AD" clId="Web-{F0B4962C-70EE-C3C0-D8C4-784BFC4BC763}" dt="2022-03-21T12:03:15.252" v="150"/>
        <pc:sldMkLst>
          <pc:docMk/>
          <pc:sldMk cId="109857222" sldId="256"/>
        </pc:sldMkLst>
        <pc:spChg chg="mod">
          <ac:chgData name="Md Towhedur RAHMAN" userId="S::u2151946@uel.ac.uk::e9e5d95e-42c9-414e-affb-cb18821ba35c" providerId="AD" clId="Web-{F0B4962C-70EE-C3C0-D8C4-784BFC4BC763}" dt="2022-03-21T10:58:12.260" v="4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d Towhedur RAHMAN" userId="S::u2151946@uel.ac.uk::e9e5d95e-42c9-414e-affb-cb18821ba35c" providerId="AD" clId="Web-{F0B4962C-70EE-C3C0-D8C4-784BFC4BC763}" dt="2022-03-21T12:03:03.063" v="149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8" creationId="{66D61E08-70C3-48D8-BEA0-787111DC30DA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15" creationId="{FC55298F-0AE5-478E-AD2B-03C2614C5833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17" creationId="{C180E4EA-0B63-4779-A895-7E90E71088F3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19" creationId="{CEE01D9D-3DE8-4EED-B0D3-8F3C79CC7673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21" creationId="{89AF5CE9-607F-43F4-8983-DCD6DA4051FD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23" creationId="{6EEA2DBD-9E1E-4521-8C01-F32AD18A89E3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25" creationId="{15BBD2C1-BA9B-46A9-A27A-33498B169272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27" creationId="{6EEA2DBD-9E1E-4521-8C01-F32AD18A89E3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28" creationId="{15BBD2C1-BA9B-46A9-A27A-33498B169272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34" creationId="{66D61E08-70C3-48D8-BEA0-787111DC30DA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36" creationId="{FC55298F-0AE5-478E-AD2B-03C2614C5833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38" creationId="{C180E4EA-0B63-4779-A895-7E90E71088F3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40" creationId="{CEE01D9D-3DE8-4EED-B0D3-8F3C79CC7673}"/>
          </ac:spMkLst>
        </pc:spChg>
        <pc:spChg chg="add">
          <ac:chgData name="Md Towhedur RAHMAN" userId="S::u2151946@uel.ac.uk::e9e5d95e-42c9-414e-affb-cb18821ba35c" providerId="AD" clId="Web-{F0B4962C-70EE-C3C0-D8C4-784BFC4BC763}" dt="2022-03-21T12:03:15.252" v="150"/>
          <ac:spMkLst>
            <pc:docMk/>
            <pc:sldMk cId="109857222" sldId="256"/>
            <ac:spMk id="42" creationId="{89AF5CE9-607F-43F4-8983-DCD6DA4051FD}"/>
          </ac:spMkLst>
        </pc:spChg>
        <pc:picChg chg="add mod ord">
          <ac:chgData name="Md Towhedur RAHMAN" userId="S::u2151946@uel.ac.uk::e9e5d95e-42c9-414e-affb-cb18821ba35c" providerId="AD" clId="Web-{F0B4962C-70EE-C3C0-D8C4-784BFC4BC763}" dt="2022-03-21T10:58:12.260" v="46"/>
          <ac:picMkLst>
            <pc:docMk/>
            <pc:sldMk cId="109857222" sldId="256"/>
            <ac:picMk id="4" creationId="{0F72D252-768C-46F5-91D8-F65A5CE7B96D}"/>
          </ac:picMkLst>
        </pc:picChg>
        <pc:picChg chg="del">
          <ac:chgData name="Md Towhedur RAHMAN" userId="S::u2151946@uel.ac.uk::e9e5d95e-42c9-414e-affb-cb18821ba35c" providerId="AD" clId="Web-{F0B4962C-70EE-C3C0-D8C4-784BFC4BC763}" dt="2022-03-21T10:45:47.790" v="0"/>
          <ac:picMkLst>
            <pc:docMk/>
            <pc:sldMk cId="109857222" sldId="256"/>
            <ac:picMk id="47" creationId="{07C12600-543D-1166-0EE3-8B5A677F66DF}"/>
          </ac:picMkLst>
        </pc:picChg>
        <pc:cxnChg chg="add del">
          <ac:chgData name="Md Towhedur RAHMAN" userId="S::u2151946@uel.ac.uk::e9e5d95e-42c9-414e-affb-cb18821ba35c" providerId="AD" clId="Web-{F0B4962C-70EE-C3C0-D8C4-784BFC4BC763}" dt="2022-03-21T12:03:15.252" v="150"/>
          <ac:cxnSpMkLst>
            <pc:docMk/>
            <pc:sldMk cId="109857222" sldId="256"/>
            <ac:cxnSpMk id="6" creationId="{A57C1A16-B8AB-4D99-A195-A38F556A6486}"/>
          </ac:cxnSpMkLst>
        </pc:cxnChg>
        <pc:cxnChg chg="add del">
          <ac:chgData name="Md Towhedur RAHMAN" userId="S::u2151946@uel.ac.uk::e9e5d95e-42c9-414e-affb-cb18821ba35c" providerId="AD" clId="Web-{F0B4962C-70EE-C3C0-D8C4-784BFC4BC763}" dt="2022-03-21T12:03:15.252" v="150"/>
          <ac:cxnSpMkLst>
            <pc:docMk/>
            <pc:sldMk cId="109857222" sldId="256"/>
            <ac:cxnSpMk id="7" creationId="{F8A9B20B-D1DD-4573-B5EC-558029519236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2:03:15.252" v="150"/>
          <ac:cxnSpMkLst>
            <pc:docMk/>
            <pc:sldMk cId="109857222" sldId="256"/>
            <ac:cxnSpMk id="30" creationId="{A57C1A16-B8AB-4D99-A195-A38F556A6486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2:03:15.252" v="150"/>
          <ac:cxnSpMkLst>
            <pc:docMk/>
            <pc:sldMk cId="109857222" sldId="256"/>
            <ac:cxnSpMk id="32" creationId="{F8A9B20B-D1DD-4573-B5EC-558029519236}"/>
          </ac:cxnSpMkLst>
        </pc:cxnChg>
      </pc:sldChg>
      <pc:sldChg chg="addSp modSp mod setBg">
        <pc:chgData name="Md Towhedur RAHMAN" userId="S::u2151946@uel.ac.uk::e9e5d95e-42c9-414e-affb-cb18821ba35c" providerId="AD" clId="Web-{F0B4962C-70EE-C3C0-D8C4-784BFC4BC763}" dt="2022-03-21T10:59:14.499" v="49"/>
        <pc:sldMkLst>
          <pc:docMk/>
          <pc:sldMk cId="31083956" sldId="257"/>
        </pc:sldMkLst>
        <pc:spChg chg="mo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2" creationId="{69AAB893-1F72-46A5-9CAF-E892AD0695BC}"/>
          </ac:spMkLst>
        </pc:spChg>
        <pc:spChg chg="mo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6" creationId="{D1717C3C-CF81-4D62-B0BD-3E46B83C128B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15" creationId="{3F088236-D655-4F88-B238-E16762358025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17" creationId="{3DAC0C92-199E-475C-9390-119A9B027276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19" creationId="{C4CFB339-0ED8-4FE2-9EF1-6D1375B8499B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21" creationId="{31896C80-2069-4431-9C19-83B913734490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23" creationId="{BF120A21-0841-4823-B0C4-28AEBCEF9B78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25" creationId="{DBB05BAE-BBD3-4289-899F-A6851503C6B0}"/>
          </ac:spMkLst>
        </pc:spChg>
        <pc:spChg chg="add">
          <ac:chgData name="Md Towhedur RAHMAN" userId="S::u2151946@uel.ac.uk::e9e5d95e-42c9-414e-affb-cb18821ba35c" providerId="AD" clId="Web-{F0B4962C-70EE-C3C0-D8C4-784BFC4BC763}" dt="2022-03-21T10:59:14.499" v="49"/>
          <ac:spMkLst>
            <pc:docMk/>
            <pc:sldMk cId="31083956" sldId="257"/>
            <ac:spMk id="27" creationId="{9874D11C-36F5-4BBE-A490-019A54E953B0}"/>
          </ac:spMkLst>
        </pc:spChg>
        <pc:picChg chg="add mod ord">
          <ac:chgData name="Md Towhedur RAHMAN" userId="S::u2151946@uel.ac.uk::e9e5d95e-42c9-414e-affb-cb18821ba35c" providerId="AD" clId="Web-{F0B4962C-70EE-C3C0-D8C4-784BFC4BC763}" dt="2022-03-21T10:59:14.499" v="49"/>
          <ac:picMkLst>
            <pc:docMk/>
            <pc:sldMk cId="31083956" sldId="257"/>
            <ac:picMk id="3" creationId="{CBFA9796-43F7-457A-A0AD-063FA8299532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0:59:14.499" v="49"/>
          <ac:cxnSpMkLst>
            <pc:docMk/>
            <pc:sldMk cId="31083956" sldId="257"/>
            <ac:cxnSpMk id="11" creationId="{64FA5DFF-7FE6-4855-84E6-DFA78EE978BD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0:59:14.499" v="49"/>
          <ac:cxnSpMkLst>
            <pc:docMk/>
            <pc:sldMk cId="31083956" sldId="257"/>
            <ac:cxnSpMk id="13" creationId="{2AFD8CBA-54A3-4363-991B-B9C631BBFA74}"/>
          </ac:cxnSpMkLst>
        </pc:cxnChg>
      </pc:sldChg>
      <pc:sldChg chg="addSp delSp modSp mod setBg">
        <pc:chgData name="Md Towhedur RAHMAN" userId="S::u2151946@uel.ac.uk::e9e5d95e-42c9-414e-affb-cb18821ba35c" providerId="AD" clId="Web-{F0B4962C-70EE-C3C0-D8C4-784BFC4BC763}" dt="2022-03-21T11:04:28.816" v="64"/>
        <pc:sldMkLst>
          <pc:docMk/>
          <pc:sldMk cId="4242257516" sldId="258"/>
        </pc:sldMkLst>
        <pc:spChg chg="mod or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2" creationId="{244F3875-85DA-4F5D-A24F-51319E0D2FF8}"/>
          </ac:spMkLst>
        </pc:spChg>
        <pc:spChg chg="del mod">
          <ac:chgData name="Md Towhedur RAHMAN" userId="S::u2151946@uel.ac.uk::e9e5d95e-42c9-414e-affb-cb18821ba35c" providerId="AD" clId="Web-{F0B4962C-70EE-C3C0-D8C4-784BFC4BC763}" dt="2022-03-21T11:00:53.162" v="52"/>
          <ac:spMkLst>
            <pc:docMk/>
            <pc:sldMk cId="4242257516" sldId="258"/>
            <ac:spMk id="3" creationId="{996B8782-DD38-4CA3-A39C-A458B2F59A5F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00:53.130" v="51"/>
          <ac:spMkLst>
            <pc:docMk/>
            <pc:sldMk cId="4242257516" sldId="258"/>
            <ac:spMk id="20" creationId="{82D1CBBC-6E9F-4212-9806-7A638C828B49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00:53.130" v="51"/>
          <ac:spMkLst>
            <pc:docMk/>
            <pc:sldMk cId="4242257516" sldId="258"/>
            <ac:spMk id="21" creationId="{28EC6EDD-78EB-4A50-85CB-7C3CE363AF38}"/>
          </ac:spMkLst>
        </pc:spChg>
        <pc:spChg chg="add del mod">
          <ac:chgData name="Md Towhedur RAHMAN" userId="S::u2151946@uel.ac.uk::e9e5d95e-42c9-414e-affb-cb18821ba35c" providerId="AD" clId="Web-{F0B4962C-70EE-C3C0-D8C4-784BFC4BC763}" dt="2022-03-21T11:02:46.998" v="62"/>
          <ac:spMkLst>
            <pc:docMk/>
            <pc:sldMk cId="4242257516" sldId="258"/>
            <ac:spMk id="25" creationId="{919DCD49-E591-4AA2-BF64-A1FD9BDFD80D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26" creationId="{655AE6B0-AC9E-4167-806F-E9DB135FC46B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30" creationId="{87BD1F4E-A66D-4C06-86DA-8D56CA7A3B41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40" creationId="{3F088236-D655-4F88-B238-E16762358025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42" creationId="{3DAC0C92-199E-475C-9390-119A9B027276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44" creationId="{C4CFB339-0ED8-4FE2-9EF1-6D1375B8499B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46" creationId="{31896C80-2069-4431-9C19-83B91373449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48" creationId="{BF120A21-0841-4823-B0C4-28AEBCEF9B78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50" creationId="{DBB05BAE-BBD3-4289-899F-A6851503C6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4:28.816" v="64"/>
          <ac:spMkLst>
            <pc:docMk/>
            <pc:sldMk cId="4242257516" sldId="258"/>
            <ac:spMk id="52" creationId="{9874D11C-36F5-4BBE-A490-019A54E953B0}"/>
          </ac:spMkLst>
        </pc:spChg>
        <pc:grpChg chg="add del">
          <ac:chgData name="Md Towhedur RAHMAN" userId="S::u2151946@uel.ac.uk::e9e5d95e-42c9-414e-affb-cb18821ba35c" providerId="AD" clId="Web-{F0B4962C-70EE-C3C0-D8C4-784BFC4BC763}" dt="2022-03-21T11:00:53.130" v="51"/>
          <ac:grpSpMkLst>
            <pc:docMk/>
            <pc:sldMk cId="4242257516" sldId="258"/>
            <ac:grpSpMk id="22" creationId="{8EC26330-6D02-4C84-B89F-C5A8CF2B5673}"/>
          </ac:grpSpMkLst>
        </pc:grpChg>
        <pc:grpChg chg="add del">
          <ac:chgData name="Md Towhedur RAHMAN" userId="S::u2151946@uel.ac.uk::e9e5d95e-42c9-414e-affb-cb18821ba35c" providerId="AD" clId="Web-{F0B4962C-70EE-C3C0-D8C4-784BFC4BC763}" dt="2022-03-21T11:04:28.816" v="64"/>
          <ac:grpSpMkLst>
            <pc:docMk/>
            <pc:sldMk cId="4242257516" sldId="258"/>
            <ac:grpSpMk id="27" creationId="{3523416A-383B-4FDC-B4C9-D8EDDFE9C043}"/>
          </ac:grpSpMkLst>
        </pc:grpChg>
        <pc:graphicFrameChg chg="add mod modGraphic">
          <ac:chgData name="Md Towhedur RAHMAN" userId="S::u2151946@uel.ac.uk::e9e5d95e-42c9-414e-affb-cb18821ba35c" providerId="AD" clId="Web-{F0B4962C-70EE-C3C0-D8C4-784BFC4BC763}" dt="2022-03-21T11:04:28.816" v="64"/>
          <ac:graphicFrameMkLst>
            <pc:docMk/>
            <pc:sldMk cId="4242257516" sldId="258"/>
            <ac:graphicFrameMk id="31" creationId="{7D2AAA92-F290-5641-552B-B772381721A3}"/>
          </ac:graphicFrameMkLst>
        </pc:graphicFrameChg>
        <pc:picChg chg="add mod ord">
          <ac:chgData name="Md Towhedur RAHMAN" userId="S::u2151946@uel.ac.uk::e9e5d95e-42c9-414e-affb-cb18821ba35c" providerId="AD" clId="Web-{F0B4962C-70EE-C3C0-D8C4-784BFC4BC763}" dt="2022-03-21T11:04:28.816" v="64"/>
          <ac:picMkLst>
            <pc:docMk/>
            <pc:sldMk cId="4242257516" sldId="258"/>
            <ac:picMk id="12" creationId="{EC8D6883-D2B9-4263-9A0B-24BA3C72B38C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1:04:28.816" v="64"/>
          <ac:cxnSpMkLst>
            <pc:docMk/>
            <pc:sldMk cId="4242257516" sldId="258"/>
            <ac:cxnSpMk id="36" creationId="{64FA5DFF-7FE6-4855-84E6-DFA78EE978BD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04:28.816" v="64"/>
          <ac:cxnSpMkLst>
            <pc:docMk/>
            <pc:sldMk cId="4242257516" sldId="258"/>
            <ac:cxnSpMk id="38" creationId="{2AFD8CBA-54A3-4363-991B-B9C631BBFA74}"/>
          </ac:cxnSpMkLst>
        </pc:cxnChg>
      </pc:sldChg>
      <pc:sldChg chg="addSp modSp mod setBg">
        <pc:chgData name="Md Towhedur RAHMAN" userId="S::u2151946@uel.ac.uk::e9e5d95e-42c9-414e-affb-cb18821ba35c" providerId="AD" clId="Web-{F0B4962C-70EE-C3C0-D8C4-784BFC4BC763}" dt="2022-03-21T11:05:37.634" v="67"/>
        <pc:sldMkLst>
          <pc:docMk/>
          <pc:sldMk cId="186850652" sldId="259"/>
        </pc:sldMkLst>
        <pc:spChg chg="mo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3" creationId="{069A94E8-F42B-4822-BB61-7283090A8A1C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13" creationId="{3F088236-D655-4F88-B238-E16762358025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15" creationId="{3DAC0C92-199E-475C-9390-119A9B027276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17" creationId="{C4CFB339-0ED8-4FE2-9EF1-6D1375B8499B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19" creationId="{31896C80-2069-4431-9C19-83B91373449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21" creationId="{BF120A21-0841-4823-B0C4-28AEBCEF9B78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23" creationId="{DBB05BAE-BBD3-4289-899F-A6851503C6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5:37.634" v="67"/>
          <ac:spMkLst>
            <pc:docMk/>
            <pc:sldMk cId="186850652" sldId="259"/>
            <ac:spMk id="25" creationId="{9874D11C-36F5-4BBE-A490-019A54E953B0}"/>
          </ac:spMkLst>
        </pc:spChg>
        <pc:picChg chg="add mod ord">
          <ac:chgData name="Md Towhedur RAHMAN" userId="S::u2151946@uel.ac.uk::e9e5d95e-42c9-414e-affb-cb18821ba35c" providerId="AD" clId="Web-{F0B4962C-70EE-C3C0-D8C4-784BFC4BC763}" dt="2022-03-21T11:05:37.634" v="67"/>
          <ac:picMkLst>
            <pc:docMk/>
            <pc:sldMk cId="186850652" sldId="259"/>
            <ac:picMk id="4" creationId="{6B9CDACB-859C-409E-B231-E41ECBF71B86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1:05:37.634" v="67"/>
          <ac:cxnSpMkLst>
            <pc:docMk/>
            <pc:sldMk cId="186850652" sldId="259"/>
            <ac:cxnSpMk id="9" creationId="{64FA5DFF-7FE6-4855-84E6-DFA78EE978BD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05:37.634" v="67"/>
          <ac:cxnSpMkLst>
            <pc:docMk/>
            <pc:sldMk cId="186850652" sldId="259"/>
            <ac:cxnSpMk id="11" creationId="{2AFD8CBA-54A3-4363-991B-B9C631BBFA74}"/>
          </ac:cxnSpMkLst>
        </pc:cxnChg>
      </pc:sldChg>
      <pc:sldChg chg="addSp modSp mod setBg">
        <pc:chgData name="Md Towhedur RAHMAN" userId="S::u2151946@uel.ac.uk::e9e5d95e-42c9-414e-affb-cb18821ba35c" providerId="AD" clId="Web-{F0B4962C-70EE-C3C0-D8C4-784BFC4BC763}" dt="2022-03-21T11:07:01.842" v="68"/>
        <pc:sldMkLst>
          <pc:docMk/>
          <pc:sldMk cId="458386983" sldId="260"/>
        </pc:sldMkLst>
        <pc:spChg chg="mo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3" creationId="{069A94E8-F42B-4822-BB61-7283090A8A1C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13" creationId="{3F088236-D655-4F88-B238-E16762358025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15" creationId="{3DAC0C92-199E-475C-9390-119A9B027276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17" creationId="{C4CFB339-0ED8-4FE2-9EF1-6D1375B8499B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19" creationId="{31896C80-2069-4431-9C19-83B91373449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21" creationId="{BF120A21-0841-4823-B0C4-28AEBCEF9B78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23" creationId="{DBB05BAE-BBD3-4289-899F-A6851503C6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07:01.842" v="68"/>
          <ac:spMkLst>
            <pc:docMk/>
            <pc:sldMk cId="458386983" sldId="260"/>
            <ac:spMk id="25" creationId="{9874D11C-36F5-4BBE-A490-019A54E953B0}"/>
          </ac:spMkLst>
        </pc:spChg>
        <pc:picChg chg="add">
          <ac:chgData name="Md Towhedur RAHMAN" userId="S::u2151946@uel.ac.uk::e9e5d95e-42c9-414e-affb-cb18821ba35c" providerId="AD" clId="Web-{F0B4962C-70EE-C3C0-D8C4-784BFC4BC763}" dt="2022-03-21T11:07:01.842" v="68"/>
          <ac:picMkLst>
            <pc:docMk/>
            <pc:sldMk cId="458386983" sldId="260"/>
            <ac:picMk id="5" creationId="{10694C9E-5B30-3316-811B-C69F20C2ACF6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1:07:01.842" v="68"/>
          <ac:cxnSpMkLst>
            <pc:docMk/>
            <pc:sldMk cId="458386983" sldId="260"/>
            <ac:cxnSpMk id="9" creationId="{64FA5DFF-7FE6-4855-84E6-DFA78EE978BD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07:01.842" v="68"/>
          <ac:cxnSpMkLst>
            <pc:docMk/>
            <pc:sldMk cId="458386983" sldId="260"/>
            <ac:cxnSpMk id="11" creationId="{2AFD8CBA-54A3-4363-991B-B9C631BBFA74}"/>
          </ac:cxnSpMkLst>
        </pc:cxnChg>
      </pc:sldChg>
      <pc:sldChg chg="addSp delSp modSp mod setBg">
        <pc:chgData name="Md Towhedur RAHMAN" userId="S::u2151946@uel.ac.uk::e9e5d95e-42c9-414e-affb-cb18821ba35c" providerId="AD" clId="Web-{F0B4962C-70EE-C3C0-D8C4-784BFC4BC763}" dt="2022-03-21T12:06:11.951" v="153"/>
        <pc:sldMkLst>
          <pc:docMk/>
          <pc:sldMk cId="3461133793" sldId="261"/>
        </pc:sldMkLst>
        <pc:spChg chg="mod">
          <ac:chgData name="Md Towhedur RAHMAN" userId="S::u2151946@uel.ac.uk::e9e5d95e-42c9-414e-affb-cb18821ba35c" providerId="AD" clId="Web-{F0B4962C-70EE-C3C0-D8C4-784BFC4BC763}" dt="2022-03-21T11:16:29.989" v="74"/>
          <ac:spMkLst>
            <pc:docMk/>
            <pc:sldMk cId="3461133793" sldId="261"/>
            <ac:spMk id="2" creationId="{520A433C-5F33-4FE3-9E87-563F1C1C38B7}"/>
          </ac:spMkLst>
        </pc:spChg>
        <pc:spChg chg="mod ord">
          <ac:chgData name="Md Towhedur RAHMAN" userId="S::u2151946@uel.ac.uk::e9e5d95e-42c9-414e-affb-cb18821ba35c" providerId="AD" clId="Web-{F0B4962C-70EE-C3C0-D8C4-784BFC4BC763}" dt="2022-03-21T11:16:29.989" v="74"/>
          <ac:spMkLst>
            <pc:docMk/>
            <pc:sldMk cId="3461133793" sldId="261"/>
            <ac:spMk id="3" creationId="{069A94E8-F42B-4822-BB61-7283090A8A1C}"/>
          </ac:spMkLst>
        </pc:spChg>
        <pc:spChg chg="add">
          <ac:chgData name="Md Towhedur RAHMAN" userId="S::u2151946@uel.ac.uk::e9e5d95e-42c9-414e-affb-cb18821ba35c" providerId="AD" clId="Web-{F0B4962C-70EE-C3C0-D8C4-784BFC4BC763}" dt="2022-03-21T11:16:29.989" v="74"/>
          <ac:spMkLst>
            <pc:docMk/>
            <pc:sldMk cId="3461133793" sldId="261"/>
            <ac:spMk id="15" creationId="{03F91B8C-9F3A-4995-AD65-9177B496659A}"/>
          </ac:spMkLst>
        </pc:spChg>
        <pc:picChg chg="add mod">
          <ac:chgData name="Md Towhedur RAHMAN" userId="S::u2151946@uel.ac.uk::e9e5d95e-42c9-414e-affb-cb18821ba35c" providerId="AD" clId="Web-{F0B4962C-70EE-C3C0-D8C4-784BFC4BC763}" dt="2022-03-21T11:16:29.989" v="74"/>
          <ac:picMkLst>
            <pc:docMk/>
            <pc:sldMk cId="3461133793" sldId="261"/>
            <ac:picMk id="4" creationId="{CDE2288F-8189-4B51-BC52-18E4452BEA15}"/>
          </ac:picMkLst>
        </pc:picChg>
        <pc:picChg chg="add mod ord">
          <ac:chgData name="Md Towhedur RAHMAN" userId="S::u2151946@uel.ac.uk::e9e5d95e-42c9-414e-affb-cb18821ba35c" providerId="AD" clId="Web-{F0B4962C-70EE-C3C0-D8C4-784BFC4BC763}" dt="2022-03-21T11:16:29.989" v="74"/>
          <ac:picMkLst>
            <pc:docMk/>
            <pc:sldMk cId="3461133793" sldId="261"/>
            <ac:picMk id="5" creationId="{66D77426-9CA4-4DE6-9C42-69C07B3274C1}"/>
          </ac:picMkLst>
        </pc:picChg>
        <pc:picChg chg="add mod">
          <ac:chgData name="Md Towhedur RAHMAN" userId="S::u2151946@uel.ac.uk::e9e5d95e-42c9-414e-affb-cb18821ba35c" providerId="AD" clId="Web-{F0B4962C-70EE-C3C0-D8C4-784BFC4BC763}" dt="2022-03-21T11:16:29.989" v="74"/>
          <ac:picMkLst>
            <pc:docMk/>
            <pc:sldMk cId="3461133793" sldId="261"/>
            <ac:picMk id="6" creationId="{126842CB-F246-42C6-A708-E09C196FE5FE}"/>
          </ac:picMkLst>
        </pc:picChg>
        <pc:picChg chg="add del mod">
          <ac:chgData name="Md Towhedur RAHMAN" userId="S::u2151946@uel.ac.uk::e9e5d95e-42c9-414e-affb-cb18821ba35c" providerId="AD" clId="Web-{F0B4962C-70EE-C3C0-D8C4-784BFC4BC763}" dt="2022-03-21T12:06:11.951" v="153"/>
          <ac:picMkLst>
            <pc:docMk/>
            <pc:sldMk cId="3461133793" sldId="261"/>
            <ac:picMk id="7" creationId="{5162F435-2820-4F1B-B536-79B3A17C52FF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1:16:29.989" v="74"/>
          <ac:cxnSpMkLst>
            <pc:docMk/>
            <pc:sldMk cId="3461133793" sldId="261"/>
            <ac:cxnSpMk id="11" creationId="{B3F79EE1-6AC0-45FE-8BB0-BEE28C6011CE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16:29.989" v="74"/>
          <ac:cxnSpMkLst>
            <pc:docMk/>
            <pc:sldMk cId="3461133793" sldId="261"/>
            <ac:cxnSpMk id="13" creationId="{8766F213-9FE6-4D9F-8346-B351CC0B099A}"/>
          </ac:cxnSpMkLst>
        </pc:cxnChg>
      </pc:sldChg>
      <pc:sldChg chg="addSp modSp mod setBg">
        <pc:chgData name="Md Towhedur RAHMAN" userId="S::u2151946@uel.ac.uk::e9e5d95e-42c9-414e-affb-cb18821ba35c" providerId="AD" clId="Web-{F0B4962C-70EE-C3C0-D8C4-784BFC4BC763}" dt="2022-03-21T11:21:40.916" v="78"/>
        <pc:sldMkLst>
          <pc:docMk/>
          <pc:sldMk cId="74283355" sldId="262"/>
        </pc:sldMkLst>
        <pc:spChg chg="mod ord">
          <ac:chgData name="Md Towhedur RAHMAN" userId="S::u2151946@uel.ac.uk::e9e5d95e-42c9-414e-affb-cb18821ba35c" providerId="AD" clId="Web-{F0B4962C-70EE-C3C0-D8C4-784BFC4BC763}" dt="2022-03-21T11:21:40.916" v="78"/>
          <ac:spMkLst>
            <pc:docMk/>
            <pc:sldMk cId="74283355" sldId="262"/>
            <ac:spMk id="2" creationId="{520A433C-5F33-4FE3-9E87-563F1C1C38B7}"/>
          </ac:spMkLst>
        </pc:spChg>
        <pc:spChg chg="mod ord">
          <ac:chgData name="Md Towhedur RAHMAN" userId="S::u2151946@uel.ac.uk::e9e5d95e-42c9-414e-affb-cb18821ba35c" providerId="AD" clId="Web-{F0B4962C-70EE-C3C0-D8C4-784BFC4BC763}" dt="2022-03-21T11:21:40.916" v="78"/>
          <ac:spMkLst>
            <pc:docMk/>
            <pc:sldMk cId="74283355" sldId="262"/>
            <ac:spMk id="3" creationId="{069A94E8-F42B-4822-BB61-7283090A8A1C}"/>
          </ac:spMkLst>
        </pc:spChg>
        <pc:spChg chg="add">
          <ac:chgData name="Md Towhedur RAHMAN" userId="S::u2151946@uel.ac.uk::e9e5d95e-42c9-414e-affb-cb18821ba35c" providerId="AD" clId="Web-{F0B4962C-70EE-C3C0-D8C4-784BFC4BC763}" dt="2022-03-21T11:21:40.916" v="78"/>
          <ac:spMkLst>
            <pc:docMk/>
            <pc:sldMk cId="74283355" sldId="262"/>
            <ac:spMk id="10" creationId="{7D180771-8B14-4A4A-BD69-62F23BBC3242}"/>
          </ac:spMkLst>
        </pc:spChg>
        <pc:picChg chg="add mod">
          <ac:chgData name="Md Towhedur RAHMAN" userId="S::u2151946@uel.ac.uk::e9e5d95e-42c9-414e-affb-cb18821ba35c" providerId="AD" clId="Web-{F0B4962C-70EE-C3C0-D8C4-784BFC4BC763}" dt="2022-03-21T11:21:40.916" v="78"/>
          <ac:picMkLst>
            <pc:docMk/>
            <pc:sldMk cId="74283355" sldId="262"/>
            <ac:picMk id="4" creationId="{179DF2C9-1088-4AEF-BA83-EF8EB1AD2B88}"/>
          </ac:picMkLst>
        </pc:picChg>
        <pc:picChg chg="add mod">
          <ac:chgData name="Md Towhedur RAHMAN" userId="S::u2151946@uel.ac.uk::e9e5d95e-42c9-414e-affb-cb18821ba35c" providerId="AD" clId="Web-{F0B4962C-70EE-C3C0-D8C4-784BFC4BC763}" dt="2022-03-21T11:21:40.916" v="78"/>
          <ac:picMkLst>
            <pc:docMk/>
            <pc:sldMk cId="74283355" sldId="262"/>
            <ac:picMk id="5" creationId="{B1E710E6-4339-44FB-A05A-58D538484C59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1:21:40.916" v="78"/>
          <ac:cxnSpMkLst>
            <pc:docMk/>
            <pc:sldMk cId="74283355" sldId="262"/>
            <ac:cxnSpMk id="12" creationId="{47140346-74E0-4F2B-BD19-6AFF6B983E68}"/>
          </ac:cxnSpMkLst>
        </pc:cxnChg>
      </pc:sldChg>
      <pc:sldChg chg="addSp delSp modSp mod setBg">
        <pc:chgData name="Md Towhedur RAHMAN" userId="S::u2151946@uel.ac.uk::e9e5d95e-42c9-414e-affb-cb18821ba35c" providerId="AD" clId="Web-{F0B4962C-70EE-C3C0-D8C4-784BFC4BC763}" dt="2022-03-21T11:28:59.523" v="83"/>
        <pc:sldMkLst>
          <pc:docMk/>
          <pc:sldMk cId="502550207" sldId="263"/>
        </pc:sldMkLst>
        <pc:spChg chg="mod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3" creationId="{069A94E8-F42B-4822-BB61-7283090A8A1C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13" creationId="{3F088236-D655-4F88-B238-E16762358025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15" creationId="{3DAC0C92-199E-475C-9390-119A9B027276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17" creationId="{C4CFB339-0ED8-4FE2-9EF1-6D1375B8499B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19" creationId="{31896C80-2069-4431-9C19-83B913734490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21" creationId="{BF120A21-0841-4823-B0C4-28AEBCEF9B78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23" creationId="{DBB05BAE-BBD3-4289-899F-A6851503C6B0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25" creationId="{9874D11C-36F5-4BBE-A490-019A54E953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28:59.523" v="83"/>
          <ac:spMkLst>
            <pc:docMk/>
            <pc:sldMk cId="502550207" sldId="263"/>
            <ac:spMk id="30" creationId="{3BCB5F6A-9EB0-40B0-9D13-3023E9A20508}"/>
          </ac:spMkLst>
        </pc:spChg>
        <pc:picChg chg="add mod ord">
          <ac:chgData name="Md Towhedur RAHMAN" userId="S::u2151946@uel.ac.uk::e9e5d95e-42c9-414e-affb-cb18821ba35c" providerId="AD" clId="Web-{F0B4962C-70EE-C3C0-D8C4-784BFC4BC763}" dt="2022-03-21T11:28:59.523" v="83"/>
          <ac:picMkLst>
            <pc:docMk/>
            <pc:sldMk cId="502550207" sldId="263"/>
            <ac:picMk id="4" creationId="{FC774FB4-3DB6-405F-ACB4-148A3652B1C3}"/>
          </ac:picMkLst>
        </pc:picChg>
        <pc:cxnChg chg="add del">
          <ac:chgData name="Md Towhedur RAHMAN" userId="S::u2151946@uel.ac.uk::e9e5d95e-42c9-414e-affb-cb18821ba35c" providerId="AD" clId="Web-{F0B4962C-70EE-C3C0-D8C4-784BFC4BC763}" dt="2022-03-21T11:28:59.523" v="83"/>
          <ac:cxnSpMkLst>
            <pc:docMk/>
            <pc:sldMk cId="502550207" sldId="263"/>
            <ac:cxnSpMk id="9" creationId="{64FA5DFF-7FE6-4855-84E6-DFA78EE978BD}"/>
          </ac:cxnSpMkLst>
        </pc:cxnChg>
        <pc:cxnChg chg="add del">
          <ac:chgData name="Md Towhedur RAHMAN" userId="S::u2151946@uel.ac.uk::e9e5d95e-42c9-414e-affb-cb18821ba35c" providerId="AD" clId="Web-{F0B4962C-70EE-C3C0-D8C4-784BFC4BC763}" dt="2022-03-21T11:28:59.523" v="83"/>
          <ac:cxnSpMkLst>
            <pc:docMk/>
            <pc:sldMk cId="502550207" sldId="263"/>
            <ac:cxnSpMk id="11" creationId="{2AFD8CBA-54A3-4363-991B-B9C631BBFA74}"/>
          </ac:cxnSpMkLst>
        </pc:cxnChg>
      </pc:sldChg>
      <pc:sldChg chg="addSp delSp modSp mod setBg">
        <pc:chgData name="Md Towhedur RAHMAN" userId="S::u2151946@uel.ac.uk::e9e5d95e-42c9-414e-affb-cb18821ba35c" providerId="AD" clId="Web-{F0B4962C-70EE-C3C0-D8C4-784BFC4BC763}" dt="2022-03-21T12:00:50.992" v="140"/>
        <pc:sldMkLst>
          <pc:docMk/>
          <pc:sldMk cId="2800999771" sldId="264"/>
        </pc:sldMkLst>
        <pc:spChg chg="mod">
          <ac:chgData name="Md Towhedur RAHMAN" userId="S::u2151946@uel.ac.uk::e9e5d95e-42c9-414e-affb-cb18821ba35c" providerId="AD" clId="Web-{F0B4962C-70EE-C3C0-D8C4-784BFC4BC763}" dt="2022-03-21T12:00:50.992" v="140"/>
          <ac:spMkLst>
            <pc:docMk/>
            <pc:sldMk cId="2800999771" sldId="264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F0B4962C-70EE-C3C0-D8C4-784BFC4BC763}" dt="2022-03-21T12:00:50.992" v="140"/>
          <ac:spMkLst>
            <pc:docMk/>
            <pc:sldMk cId="2800999771" sldId="264"/>
            <ac:spMk id="3" creationId="{069A94E8-F42B-4822-BB61-7283090A8A1C}"/>
          </ac:spMkLst>
        </pc:spChg>
        <pc:picChg chg="add del mod">
          <ac:chgData name="Md Towhedur RAHMAN" userId="S::u2151946@uel.ac.uk::e9e5d95e-42c9-414e-affb-cb18821ba35c" providerId="AD" clId="Web-{F0B4962C-70EE-C3C0-D8C4-784BFC4BC763}" dt="2022-03-21T12:00:00.489" v="135"/>
          <ac:picMkLst>
            <pc:docMk/>
            <pc:sldMk cId="2800999771" sldId="264"/>
            <ac:picMk id="4" creationId="{86BB7440-D9DB-4DBA-90CE-55DB987FE04D}"/>
          </ac:picMkLst>
        </pc:picChg>
        <pc:cxnChg chg="add">
          <ac:chgData name="Md Towhedur RAHMAN" userId="S::u2151946@uel.ac.uk::e9e5d95e-42c9-414e-affb-cb18821ba35c" providerId="AD" clId="Web-{F0B4962C-70EE-C3C0-D8C4-784BFC4BC763}" dt="2022-03-21T12:00:50.992" v="140"/>
          <ac:cxnSpMkLst>
            <pc:docMk/>
            <pc:sldMk cId="2800999771" sldId="264"/>
            <ac:cxnSpMk id="8" creationId="{0B5F7E3B-C5F1-40E0-A491-558BAFBC1127}"/>
          </ac:cxnSpMkLst>
        </pc:cxnChg>
      </pc:sldChg>
      <pc:sldChg chg="addSp delSp modSp mod setBg">
        <pc:chgData name="Md Towhedur RAHMAN" userId="S::u2151946@uel.ac.uk::e9e5d95e-42c9-414e-affb-cb18821ba35c" providerId="AD" clId="Web-{F0B4962C-70EE-C3C0-D8C4-784BFC4BC763}" dt="2022-03-21T11:59:50.113" v="134"/>
        <pc:sldMkLst>
          <pc:docMk/>
          <pc:sldMk cId="844349159" sldId="265"/>
        </pc:sldMkLst>
        <pc:spChg chg="mod">
          <ac:chgData name="Md Towhedur RAHMAN" userId="S::u2151946@uel.ac.uk::e9e5d95e-42c9-414e-affb-cb18821ba35c" providerId="AD" clId="Web-{F0B4962C-70EE-C3C0-D8C4-784BFC4BC763}" dt="2022-03-21T11:59:32.503" v="133"/>
          <ac:spMkLst>
            <pc:docMk/>
            <pc:sldMk cId="844349159" sldId="265"/>
            <ac:spMk id="2" creationId="{520A433C-5F33-4FE3-9E87-563F1C1C38B7}"/>
          </ac:spMkLst>
        </pc:spChg>
        <pc:grpChg chg="add del">
          <ac:chgData name="Md Towhedur RAHMAN" userId="S::u2151946@uel.ac.uk::e9e5d95e-42c9-414e-affb-cb18821ba35c" providerId="AD" clId="Web-{F0B4962C-70EE-C3C0-D8C4-784BFC4BC763}" dt="2022-03-21T11:59:32.503" v="133"/>
          <ac:grpSpMkLst>
            <pc:docMk/>
            <pc:sldMk cId="844349159" sldId="265"/>
            <ac:grpSpMk id="8" creationId="{88C9B83F-64CD-41C1-925F-A08801FFD0BD}"/>
          </ac:grpSpMkLst>
        </pc:grpChg>
        <pc:grpChg chg="add del">
          <ac:chgData name="Md Towhedur RAHMAN" userId="S::u2151946@uel.ac.uk::e9e5d95e-42c9-414e-affb-cb18821ba35c" providerId="AD" clId="Web-{F0B4962C-70EE-C3C0-D8C4-784BFC4BC763}" dt="2022-03-21T11:59:30.112" v="130"/>
          <ac:grpSpMkLst>
            <pc:docMk/>
            <pc:sldMk cId="844349159" sldId="265"/>
            <ac:grpSpMk id="23" creationId="{90A61547-2555-4DE2-A37F-A53E54917441}"/>
          </ac:grpSpMkLst>
        </pc:grpChg>
        <pc:grpChg chg="add del">
          <ac:chgData name="Md Towhedur RAHMAN" userId="S::u2151946@uel.ac.uk::e9e5d95e-42c9-414e-affb-cb18821ba35c" providerId="AD" clId="Web-{F0B4962C-70EE-C3C0-D8C4-784BFC4BC763}" dt="2022-03-21T11:59:32.487" v="132"/>
          <ac:grpSpMkLst>
            <pc:docMk/>
            <pc:sldMk cId="844349159" sldId="265"/>
            <ac:grpSpMk id="35" creationId="{90A61547-2555-4DE2-A37F-A53E54917441}"/>
          </ac:grpSpMkLst>
        </pc:grpChg>
        <pc:grpChg chg="add">
          <ac:chgData name="Md Towhedur RAHMAN" userId="S::u2151946@uel.ac.uk::e9e5d95e-42c9-414e-affb-cb18821ba35c" providerId="AD" clId="Web-{F0B4962C-70EE-C3C0-D8C4-784BFC4BC763}" dt="2022-03-21T11:59:32.503" v="133"/>
          <ac:grpSpMkLst>
            <pc:docMk/>
            <pc:sldMk cId="844349159" sldId="265"/>
            <ac:grpSpMk id="37" creationId="{90A61547-2555-4DE2-A37F-A53E54917441}"/>
          </ac:grpSpMkLst>
        </pc:grpChg>
        <pc:picChg chg="add del mod">
          <ac:chgData name="Md Towhedur RAHMAN" userId="S::u2151946@uel.ac.uk::e9e5d95e-42c9-414e-affb-cb18821ba35c" providerId="AD" clId="Web-{F0B4962C-70EE-C3C0-D8C4-784BFC4BC763}" dt="2022-03-21T11:58:15.529" v="122"/>
          <ac:picMkLst>
            <pc:docMk/>
            <pc:sldMk cId="844349159" sldId="265"/>
            <ac:picMk id="3" creationId="{A2445F24-872C-481B-9DE7-FA8E1ED92678}"/>
          </ac:picMkLst>
        </pc:picChg>
        <pc:picChg chg="add del mod ord">
          <ac:chgData name="Md Towhedur RAHMAN" userId="S::u2151946@uel.ac.uk::e9e5d95e-42c9-414e-affb-cb18821ba35c" providerId="AD" clId="Web-{F0B4962C-70EE-C3C0-D8C4-784BFC4BC763}" dt="2022-03-21T11:59:50.113" v="134"/>
          <ac:picMkLst>
            <pc:docMk/>
            <pc:sldMk cId="844349159" sldId="265"/>
            <ac:picMk id="4" creationId="{58A4254B-07C9-4056-973B-668C8EC99C91}"/>
          </ac:picMkLst>
        </pc:picChg>
        <pc:picChg chg="add mod">
          <ac:chgData name="Md Towhedur RAHMAN" userId="S::u2151946@uel.ac.uk::e9e5d95e-42c9-414e-affb-cb18821ba35c" providerId="AD" clId="Web-{F0B4962C-70EE-C3C0-D8C4-784BFC4BC763}" dt="2022-03-21T11:59:32.503" v="133"/>
          <ac:picMkLst>
            <pc:docMk/>
            <pc:sldMk cId="844349159" sldId="265"/>
            <ac:picMk id="5" creationId="{7E797FC5-4FFC-44D1-B371-DA01B82D64DA}"/>
          </ac:picMkLst>
        </pc:picChg>
      </pc:sldChg>
      <pc:sldChg chg="addSp delSp modSp mod setBg">
        <pc:chgData name="Md Towhedur RAHMAN" userId="S::u2151946@uel.ac.uk::e9e5d95e-42c9-414e-affb-cb18821ba35c" providerId="AD" clId="Web-{F0B4962C-70EE-C3C0-D8C4-784BFC4BC763}" dt="2022-03-21T11:44:29.990" v="110"/>
        <pc:sldMkLst>
          <pc:docMk/>
          <pc:sldMk cId="1915545629" sldId="266"/>
        </pc:sldMkLst>
        <pc:spChg chg="mo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" creationId="{7771611A-1767-4229-A127-50226D6223EF}"/>
          </ac:spMkLst>
        </pc:spChg>
        <pc:spChg chg="mod or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3" creationId="{3A0555CE-B476-4A45-B3B8-5442CF4BBA33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2:42.178" v="91"/>
          <ac:spMkLst>
            <pc:docMk/>
            <pc:sldMk cId="1915545629" sldId="266"/>
            <ac:spMk id="4" creationId="{84579A93-7635-4116-81AF-396CBFF15FA8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43:38.330" v="106"/>
          <ac:spMkLst>
            <pc:docMk/>
            <pc:sldMk cId="1915545629" sldId="266"/>
            <ac:spMk id="10" creationId="{3BCB5F6A-9EB0-40B0-9D13-3023E9A20508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44:29.974" v="109"/>
          <ac:spMkLst>
            <pc:docMk/>
            <pc:sldMk cId="1915545629" sldId="266"/>
            <ac:spMk id="11" creationId="{3BCB5F6A-9EB0-40B0-9D13-3023E9A20508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00.683" v="96"/>
          <ac:spMkLst>
            <pc:docMk/>
            <pc:sldMk cId="1915545629" sldId="266"/>
            <ac:spMk id="12" creationId="{EB6743CF-E74B-4A3C-A785-599069DB89DF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16" creationId="{3F088236-D655-4F88-B238-E16762358025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17" creationId="{3F088236-D655-4F88-B238-E16762358025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18" creationId="{3DAC0C92-199E-475C-9390-119A9B027276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19" creationId="{3DAC0C92-199E-475C-9390-119A9B027276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20" creationId="{C4CFB339-0ED8-4FE2-9EF1-6D1375B8499B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1" creationId="{C4CFB339-0ED8-4FE2-9EF1-6D1375B8499B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22" creationId="{31896C80-2069-4431-9C19-83B91373449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3" creationId="{31896C80-2069-4431-9C19-83B913734490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24" creationId="{BF120A21-0841-4823-B0C4-28AEBCEF9B78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5" creationId="{BF120A21-0841-4823-B0C4-28AEBCEF9B78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26" creationId="{DBB05BAE-BBD3-4289-899F-A6851503C6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7" creationId="{DBB05BAE-BBD3-4289-899F-A6851503C6B0}"/>
          </ac:spMkLst>
        </pc:spChg>
        <pc:spChg chg="add del">
          <ac:chgData name="Md Towhedur RAHMAN" userId="S::u2151946@uel.ac.uk::e9e5d95e-42c9-414e-affb-cb18821ba35c" providerId="AD" clId="Web-{F0B4962C-70EE-C3C0-D8C4-784BFC4BC763}" dt="2022-03-21T11:34:29.201" v="102"/>
          <ac:spMkLst>
            <pc:docMk/>
            <pc:sldMk cId="1915545629" sldId="266"/>
            <ac:spMk id="28" creationId="{9874D11C-36F5-4BBE-A490-019A54E953B0}"/>
          </ac:spMkLst>
        </pc:spChg>
        <pc:spChg chg="add">
          <ac:chgData name="Md Towhedur RAHMAN" userId="S::u2151946@uel.ac.uk::e9e5d95e-42c9-414e-affb-cb18821ba35c" providerId="AD" clId="Web-{F0B4962C-70EE-C3C0-D8C4-784BFC4BC763}" dt="2022-03-21T11:44:29.990" v="110"/>
          <ac:spMkLst>
            <pc:docMk/>
            <pc:sldMk cId="1915545629" sldId="266"/>
            <ac:spMk id="29" creationId="{9874D11C-36F5-4BBE-A490-019A54E953B0}"/>
          </ac:spMkLst>
        </pc:spChg>
        <pc:picChg chg="add del mod">
          <ac:chgData name="Md Towhedur RAHMAN" userId="S::u2151946@uel.ac.uk::e9e5d95e-42c9-414e-affb-cb18821ba35c" providerId="AD" clId="Web-{F0B4962C-70EE-C3C0-D8C4-784BFC4BC763}" dt="2022-03-21T11:32:24.677" v="88"/>
          <ac:picMkLst>
            <pc:docMk/>
            <pc:sldMk cId="1915545629" sldId="266"/>
            <ac:picMk id="5" creationId="{F8F6CFA1-6107-47F7-A20D-E156E44693CD}"/>
          </ac:picMkLst>
        </pc:picChg>
        <pc:picChg chg="add del mod">
          <ac:chgData name="Md Towhedur RAHMAN" userId="S::u2151946@uel.ac.uk::e9e5d95e-42c9-414e-affb-cb18821ba35c" providerId="AD" clId="Web-{F0B4962C-70EE-C3C0-D8C4-784BFC4BC763}" dt="2022-03-21T11:32:40.818" v="90"/>
          <ac:picMkLst>
            <pc:docMk/>
            <pc:sldMk cId="1915545629" sldId="266"/>
            <ac:picMk id="6" creationId="{AC5D31E8-2C62-4D0E-BBA9-FA1D96A5B097}"/>
          </ac:picMkLst>
        </pc:picChg>
        <pc:picChg chg="add mod ord">
          <ac:chgData name="Md Towhedur RAHMAN" userId="S::u2151946@uel.ac.uk::e9e5d95e-42c9-414e-affb-cb18821ba35c" providerId="AD" clId="Web-{F0B4962C-70EE-C3C0-D8C4-784BFC4BC763}" dt="2022-03-21T11:44:29.990" v="110"/>
          <ac:picMkLst>
            <pc:docMk/>
            <pc:sldMk cId="1915545629" sldId="266"/>
            <ac:picMk id="7" creationId="{DC1227A6-A336-459E-89EC-B27CBCE907BB}"/>
          </ac:picMkLst>
        </pc:picChg>
        <pc:cxnChg chg="add del">
          <ac:chgData name="Md Towhedur RAHMAN" userId="S::u2151946@uel.ac.uk::e9e5d95e-42c9-414e-affb-cb18821ba35c" providerId="AD" clId="Web-{F0B4962C-70EE-C3C0-D8C4-784BFC4BC763}" dt="2022-03-21T11:34:29.201" v="102"/>
          <ac:cxnSpMkLst>
            <pc:docMk/>
            <pc:sldMk cId="1915545629" sldId="266"/>
            <ac:cxnSpMk id="9" creationId="{64FA5DFF-7FE6-4855-84E6-DFA78EE978BD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44:29.990" v="110"/>
          <ac:cxnSpMkLst>
            <pc:docMk/>
            <pc:sldMk cId="1915545629" sldId="266"/>
            <ac:cxnSpMk id="13" creationId="{64FA5DFF-7FE6-4855-84E6-DFA78EE978BD}"/>
          </ac:cxnSpMkLst>
        </pc:cxnChg>
        <pc:cxnChg chg="add del">
          <ac:chgData name="Md Towhedur RAHMAN" userId="S::u2151946@uel.ac.uk::e9e5d95e-42c9-414e-affb-cb18821ba35c" providerId="AD" clId="Web-{F0B4962C-70EE-C3C0-D8C4-784BFC4BC763}" dt="2022-03-21T11:34:29.201" v="102"/>
          <ac:cxnSpMkLst>
            <pc:docMk/>
            <pc:sldMk cId="1915545629" sldId="266"/>
            <ac:cxnSpMk id="14" creationId="{2AFD8CBA-54A3-4363-991B-B9C631BBFA74}"/>
          </ac:cxnSpMkLst>
        </pc:cxnChg>
        <pc:cxnChg chg="add">
          <ac:chgData name="Md Towhedur RAHMAN" userId="S::u2151946@uel.ac.uk::e9e5d95e-42c9-414e-affb-cb18821ba35c" providerId="AD" clId="Web-{F0B4962C-70EE-C3C0-D8C4-784BFC4BC763}" dt="2022-03-21T11:44:29.990" v="110"/>
          <ac:cxnSpMkLst>
            <pc:docMk/>
            <pc:sldMk cId="1915545629" sldId="266"/>
            <ac:cxnSpMk id="15" creationId="{2AFD8CBA-54A3-4363-991B-B9C631BBFA74}"/>
          </ac:cxnSpMkLst>
        </pc:cxnChg>
      </pc:sldChg>
      <pc:sldChg chg="addSp modSp mod setBg">
        <pc:chgData name="Md Towhedur RAHMAN" userId="S::u2151946@uel.ac.uk::e9e5d95e-42c9-414e-affb-cb18821ba35c" providerId="AD" clId="Web-{F0B4962C-70EE-C3C0-D8C4-784BFC4BC763}" dt="2022-03-21T12:07:18.268" v="169" actId="20577"/>
        <pc:sldMkLst>
          <pc:docMk/>
          <pc:sldMk cId="300937883" sldId="267"/>
        </pc:sldMkLst>
        <pc:spChg chg="mod">
          <ac:chgData name="Md Towhedur RAHMAN" userId="S::u2151946@uel.ac.uk::e9e5d95e-42c9-414e-affb-cb18821ba35c" providerId="AD" clId="Web-{F0B4962C-70EE-C3C0-D8C4-784BFC4BC763}" dt="2022-03-21T11:53:56.215" v="115"/>
          <ac:spMkLst>
            <pc:docMk/>
            <pc:sldMk cId="300937883" sldId="267"/>
            <ac:spMk id="2" creationId="{BFA148F5-F8A3-488C-8686-BBF13B045E30}"/>
          </ac:spMkLst>
        </pc:spChg>
        <pc:spChg chg="mod ord">
          <ac:chgData name="Md Towhedur RAHMAN" userId="S::u2151946@uel.ac.uk::e9e5d95e-42c9-414e-affb-cb18821ba35c" providerId="AD" clId="Web-{F0B4962C-70EE-C3C0-D8C4-784BFC4BC763}" dt="2022-03-21T12:07:18.268" v="169" actId="20577"/>
          <ac:spMkLst>
            <pc:docMk/>
            <pc:sldMk cId="300937883" sldId="267"/>
            <ac:spMk id="3" creationId="{BD8BB89A-4198-4A36-BE9B-08FBDB79BAB4}"/>
          </ac:spMkLst>
        </pc:spChg>
        <pc:spChg chg="add">
          <ac:chgData name="Md Towhedur RAHMAN" userId="S::u2151946@uel.ac.uk::e9e5d95e-42c9-414e-affb-cb18821ba35c" providerId="AD" clId="Web-{F0B4962C-70EE-C3C0-D8C4-784BFC4BC763}" dt="2022-03-21T11:53:56.215" v="115"/>
          <ac:spMkLst>
            <pc:docMk/>
            <pc:sldMk cId="300937883" sldId="267"/>
            <ac:spMk id="9" creationId="{EB6743CF-E74B-4A3C-A785-599069DB89DF}"/>
          </ac:spMkLst>
        </pc:spChg>
        <pc:picChg chg="add mod">
          <ac:chgData name="Md Towhedur RAHMAN" userId="S::u2151946@uel.ac.uk::e9e5d95e-42c9-414e-affb-cb18821ba35c" providerId="AD" clId="Web-{F0B4962C-70EE-C3C0-D8C4-784BFC4BC763}" dt="2022-03-21T11:53:56.215" v="115"/>
          <ac:picMkLst>
            <pc:docMk/>
            <pc:sldMk cId="300937883" sldId="267"/>
            <ac:picMk id="4" creationId="{E358B6DC-6737-4EB6-9EB2-CC1593FE457B}"/>
          </ac:picMkLst>
        </pc:picChg>
      </pc:sldChg>
    </pc:docChg>
  </pc:docChgLst>
  <pc:docChgLst>
    <pc:chgData name="Konrad Mikolaj FIGARSKI" userId="S::u2190550@uel.ac.uk::cf9847b2-f602-4adc-ab9a-6177a5105ff4" providerId="AD" clId="Web-{D30144D9-211F-63DC-E711-BB937A20B07B}"/>
    <pc:docChg chg="modSld">
      <pc:chgData name="Konrad Mikolaj FIGARSKI" userId="S::u2190550@uel.ac.uk::cf9847b2-f602-4adc-ab9a-6177a5105ff4" providerId="AD" clId="Web-{D30144D9-211F-63DC-E711-BB937A20B07B}" dt="2022-03-22T07:56:57.457" v="10" actId="20577"/>
      <pc:docMkLst>
        <pc:docMk/>
      </pc:docMkLst>
      <pc:sldChg chg="modSp">
        <pc:chgData name="Konrad Mikolaj FIGARSKI" userId="S::u2190550@uel.ac.uk::cf9847b2-f602-4adc-ab9a-6177a5105ff4" providerId="AD" clId="Web-{D30144D9-211F-63DC-E711-BB937A20B07B}" dt="2022-03-22T07:47:31.142" v="1" actId="20577"/>
        <pc:sldMkLst>
          <pc:docMk/>
          <pc:sldMk cId="458386983" sldId="260"/>
        </pc:sldMkLst>
        <pc:spChg chg="mod">
          <ac:chgData name="Konrad Mikolaj FIGARSKI" userId="S::u2190550@uel.ac.uk::cf9847b2-f602-4adc-ab9a-6177a5105ff4" providerId="AD" clId="Web-{D30144D9-211F-63DC-E711-BB937A20B07B}" dt="2022-03-22T07:47:31.142" v="1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">
        <pc:chgData name="Konrad Mikolaj FIGARSKI" userId="S::u2190550@uel.ac.uk::cf9847b2-f602-4adc-ab9a-6177a5105ff4" providerId="AD" clId="Web-{D30144D9-211F-63DC-E711-BB937A20B07B}" dt="2022-03-22T07:56:57.457" v="10" actId="20577"/>
        <pc:sldMkLst>
          <pc:docMk/>
          <pc:sldMk cId="2800999771" sldId="264"/>
        </pc:sldMkLst>
        <pc:spChg chg="mod">
          <ac:chgData name="Konrad Mikolaj FIGARSKI" userId="S::u2190550@uel.ac.uk::cf9847b2-f602-4adc-ab9a-6177a5105ff4" providerId="AD" clId="Web-{D30144D9-211F-63DC-E711-BB937A20B07B}" dt="2022-03-22T07:56:57.457" v="10" actId="20577"/>
          <ac:spMkLst>
            <pc:docMk/>
            <pc:sldMk cId="2800999771" sldId="264"/>
            <ac:spMk id="3" creationId="{069A94E8-F42B-4822-BB61-7283090A8A1C}"/>
          </ac:spMkLst>
        </pc:spChg>
      </pc:sldChg>
    </pc:docChg>
  </pc:docChgLst>
  <pc:docChgLst>
    <pc:chgData name="Md Towhedur RAHMAN" userId="S::u2151946@uel.ac.uk::e9e5d95e-42c9-414e-affb-cb18821ba35c" providerId="AD" clId="Web-{8992F27E-AA79-1ED1-3851-9C57FA2BD083}"/>
    <pc:docChg chg="modSld">
      <pc:chgData name="Md Towhedur RAHMAN" userId="S::u2151946@uel.ac.uk::e9e5d95e-42c9-414e-affb-cb18821ba35c" providerId="AD" clId="Web-{8992F27E-AA79-1ED1-3851-9C57FA2BD083}" dt="2022-03-19T17:51:48.326" v="96" actId="20577"/>
      <pc:docMkLst>
        <pc:docMk/>
      </pc:docMkLst>
      <pc:sldChg chg="modSp">
        <pc:chgData name="Md Towhedur RAHMAN" userId="S::u2151946@uel.ac.uk::e9e5d95e-42c9-414e-affb-cb18821ba35c" providerId="AD" clId="Web-{8992F27E-AA79-1ED1-3851-9C57FA2BD083}" dt="2022-03-19T17:36:43.447" v="0" actId="1076"/>
        <pc:sldMkLst>
          <pc:docMk/>
          <pc:sldMk cId="109857222" sldId="256"/>
        </pc:sldMkLst>
        <pc:picChg chg="mod">
          <ac:chgData name="Md Towhedur RAHMAN" userId="S::u2151946@uel.ac.uk::e9e5d95e-42c9-414e-affb-cb18821ba35c" providerId="AD" clId="Web-{8992F27E-AA79-1ED1-3851-9C57FA2BD083}" dt="2022-03-19T17:36:43.447" v="0" actId="1076"/>
          <ac:picMkLst>
            <pc:docMk/>
            <pc:sldMk cId="109857222" sldId="256"/>
            <ac:picMk id="47" creationId="{07C12600-543D-1166-0EE3-8B5A677F66DF}"/>
          </ac:picMkLst>
        </pc:picChg>
      </pc:sldChg>
      <pc:sldChg chg="modSp">
        <pc:chgData name="Md Towhedur RAHMAN" userId="S::u2151946@uel.ac.uk::e9e5d95e-42c9-414e-affb-cb18821ba35c" providerId="AD" clId="Web-{8992F27E-AA79-1ED1-3851-9C57FA2BD083}" dt="2022-03-19T17:42:56.143" v="17" actId="20577"/>
        <pc:sldMkLst>
          <pc:docMk/>
          <pc:sldMk cId="186850652" sldId="259"/>
        </pc:sldMkLst>
        <pc:spChg chg="mod">
          <ac:chgData name="Md Towhedur RAHMAN" userId="S::u2151946@uel.ac.uk::e9e5d95e-42c9-414e-affb-cb18821ba35c" providerId="AD" clId="Web-{8992F27E-AA79-1ED1-3851-9C57FA2BD083}" dt="2022-03-19T17:42:56.143" v="17" actId="20577"/>
          <ac:spMkLst>
            <pc:docMk/>
            <pc:sldMk cId="186850652" sldId="259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40:44.828" v="8" actId="20577"/>
        <pc:sldMkLst>
          <pc:docMk/>
          <pc:sldMk cId="458386983" sldId="260"/>
        </pc:sldMkLst>
        <pc:spChg chg="mod">
          <ac:chgData name="Md Towhedur RAHMAN" userId="S::u2151946@uel.ac.uk::e9e5d95e-42c9-414e-affb-cb18821ba35c" providerId="AD" clId="Web-{8992F27E-AA79-1ED1-3851-9C57FA2BD083}" dt="2022-03-19T17:40:44.828" v="8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45:14.552" v="23" actId="20577"/>
        <pc:sldMkLst>
          <pc:docMk/>
          <pc:sldMk cId="3461133793" sldId="261"/>
        </pc:sldMkLst>
        <pc:spChg chg="mod">
          <ac:chgData name="Md Towhedur RAHMAN" userId="S::u2151946@uel.ac.uk::e9e5d95e-42c9-414e-affb-cb18821ba35c" providerId="AD" clId="Web-{8992F27E-AA79-1ED1-3851-9C57FA2BD083}" dt="2022-03-19T17:45:14.552" v="23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46:02.084" v="40" actId="20577"/>
        <pc:sldMkLst>
          <pc:docMk/>
          <pc:sldMk cId="74283355" sldId="262"/>
        </pc:sldMkLst>
        <pc:spChg chg="mod">
          <ac:chgData name="Md Towhedur RAHMAN" userId="S::u2151946@uel.ac.uk::e9e5d95e-42c9-414e-affb-cb18821ba35c" providerId="AD" clId="Web-{8992F27E-AA79-1ED1-3851-9C57FA2BD083}" dt="2022-03-19T17:46:02.084" v="40" actId="20577"/>
          <ac:spMkLst>
            <pc:docMk/>
            <pc:sldMk cId="74283355" sldId="262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48:10.009" v="75" actId="20577"/>
        <pc:sldMkLst>
          <pc:docMk/>
          <pc:sldMk cId="502550207" sldId="263"/>
        </pc:sldMkLst>
        <pc:spChg chg="mod">
          <ac:chgData name="Md Towhedur RAHMAN" userId="S::u2151946@uel.ac.uk::e9e5d95e-42c9-414e-affb-cb18821ba35c" providerId="AD" clId="Web-{8992F27E-AA79-1ED1-3851-9C57FA2BD083}" dt="2022-03-19T17:48:10.009" v="75" actId="20577"/>
          <ac:spMkLst>
            <pc:docMk/>
            <pc:sldMk cId="502550207" sldId="263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51:14.388" v="94" actId="20577"/>
        <pc:sldMkLst>
          <pc:docMk/>
          <pc:sldMk cId="1915545629" sldId="266"/>
        </pc:sldMkLst>
        <pc:spChg chg="mod">
          <ac:chgData name="Md Towhedur RAHMAN" userId="S::u2151946@uel.ac.uk::e9e5d95e-42c9-414e-affb-cb18821ba35c" providerId="AD" clId="Web-{8992F27E-AA79-1ED1-3851-9C57FA2BD083}" dt="2022-03-19T17:51:14.388" v="94" actId="20577"/>
          <ac:spMkLst>
            <pc:docMk/>
            <pc:sldMk cId="1915545629" sldId="266"/>
            <ac:spMk id="3" creationId="{3A0555CE-B476-4A45-B3B8-5442CF4BBA33}"/>
          </ac:spMkLst>
        </pc:spChg>
      </pc:sldChg>
      <pc:sldChg chg="modSp">
        <pc:chgData name="Md Towhedur RAHMAN" userId="S::u2151946@uel.ac.uk::e9e5d95e-42c9-414e-affb-cb18821ba35c" providerId="AD" clId="Web-{8992F27E-AA79-1ED1-3851-9C57FA2BD083}" dt="2022-03-19T17:51:48.326" v="96" actId="20577"/>
        <pc:sldMkLst>
          <pc:docMk/>
          <pc:sldMk cId="300937883" sldId="267"/>
        </pc:sldMkLst>
        <pc:spChg chg="mod">
          <ac:chgData name="Md Towhedur RAHMAN" userId="S::u2151946@uel.ac.uk::e9e5d95e-42c9-414e-affb-cb18821ba35c" providerId="AD" clId="Web-{8992F27E-AA79-1ED1-3851-9C57FA2BD083}" dt="2022-03-19T17:51:48.326" v="96" actId="20577"/>
          <ac:spMkLst>
            <pc:docMk/>
            <pc:sldMk cId="300937883" sldId="267"/>
            <ac:spMk id="3" creationId="{BD8BB89A-4198-4A36-BE9B-08FBDB79BAB4}"/>
          </ac:spMkLst>
        </pc:spChg>
      </pc:sldChg>
    </pc:docChg>
  </pc:docChgLst>
  <pc:docChgLst>
    <pc:chgData name="Md Towhedur RAHMAN" userId="S::u2151946@uel.ac.uk::e9e5d95e-42c9-414e-affb-cb18821ba35c" providerId="AD" clId="Web-{F3D1B2AB-91D2-B8B0-3633-09205E14CBFC}"/>
    <pc:docChg chg="modSld">
      <pc:chgData name="Md Towhedur RAHMAN" userId="S::u2151946@uel.ac.uk::e9e5d95e-42c9-414e-affb-cb18821ba35c" providerId="AD" clId="Web-{F3D1B2AB-91D2-B8B0-3633-09205E14CBFC}" dt="2022-03-27T15:33:13.280" v="2" actId="1076"/>
      <pc:docMkLst>
        <pc:docMk/>
      </pc:docMkLst>
      <pc:sldChg chg="modSp">
        <pc:chgData name="Md Towhedur RAHMAN" userId="S::u2151946@uel.ac.uk::e9e5d95e-42c9-414e-affb-cb18821ba35c" providerId="AD" clId="Web-{F3D1B2AB-91D2-B8B0-3633-09205E14CBFC}" dt="2022-03-27T15:33:13.280" v="2" actId="1076"/>
        <pc:sldMkLst>
          <pc:docMk/>
          <pc:sldMk cId="109857222" sldId="256"/>
        </pc:sldMkLst>
        <pc:picChg chg="mod">
          <ac:chgData name="Md Towhedur RAHMAN" userId="S::u2151946@uel.ac.uk::e9e5d95e-42c9-414e-affb-cb18821ba35c" providerId="AD" clId="Web-{F3D1B2AB-91D2-B8B0-3633-09205E14CBFC}" dt="2022-03-27T15:33:13.280" v="2" actId="1076"/>
          <ac:picMkLst>
            <pc:docMk/>
            <pc:sldMk cId="109857222" sldId="256"/>
            <ac:picMk id="4" creationId="{0F72D252-768C-46F5-91D8-F65A5CE7B96D}"/>
          </ac:picMkLst>
        </pc:picChg>
      </pc:sldChg>
    </pc:docChg>
  </pc:docChgLst>
  <pc:docChgLst>
    <pc:chgData name="Ahmed AMODI" userId="S::u2201845@uel.ac.uk::49705926-7f90-4405-a2b9-75b650f5a0ed" providerId="AD" clId="Web-{AE9A96B7-DEFD-7FC5-235C-C76878251FFD}"/>
    <pc:docChg chg="modSld">
      <pc:chgData name="Ahmed AMODI" userId="S::u2201845@uel.ac.uk::49705926-7f90-4405-a2b9-75b650f5a0ed" providerId="AD" clId="Web-{AE9A96B7-DEFD-7FC5-235C-C76878251FFD}" dt="2022-03-15T14:56:54.710" v="61"/>
      <pc:docMkLst>
        <pc:docMk/>
      </pc:docMkLst>
      <pc:sldChg chg="modTransition">
        <pc:chgData name="Ahmed AMODI" userId="S::u2201845@uel.ac.uk::49705926-7f90-4405-a2b9-75b650f5a0ed" providerId="AD" clId="Web-{AE9A96B7-DEFD-7FC5-235C-C76878251FFD}" dt="2022-03-15T14:56:54.710" v="61"/>
        <pc:sldMkLst>
          <pc:docMk/>
          <pc:sldMk cId="109857222" sldId="256"/>
        </pc:sldMkLst>
      </pc:sldChg>
      <pc:sldChg chg="delSp modSp">
        <pc:chgData name="Ahmed AMODI" userId="S::u2201845@uel.ac.uk::49705926-7f90-4405-a2b9-75b650f5a0ed" providerId="AD" clId="Web-{AE9A96B7-DEFD-7FC5-235C-C76878251FFD}" dt="2022-03-15T14:56:08.629" v="58" actId="20577"/>
        <pc:sldMkLst>
          <pc:docMk/>
          <pc:sldMk cId="844349159" sldId="265"/>
        </pc:sldMkLst>
        <pc:spChg chg="mod">
          <ac:chgData name="Ahmed AMODI" userId="S::u2201845@uel.ac.uk::49705926-7f90-4405-a2b9-75b650f5a0ed" providerId="AD" clId="Web-{AE9A96B7-DEFD-7FC5-235C-C76878251FFD}" dt="2022-03-15T14:56:08.629" v="58" actId="20577"/>
          <ac:spMkLst>
            <pc:docMk/>
            <pc:sldMk cId="844349159" sldId="265"/>
            <ac:spMk id="2" creationId="{520A433C-5F33-4FE3-9E87-563F1C1C38B7}"/>
          </ac:spMkLst>
        </pc:spChg>
        <pc:spChg chg="del mod">
          <ac:chgData name="Ahmed AMODI" userId="S::u2201845@uel.ac.uk::49705926-7f90-4405-a2b9-75b650f5a0ed" providerId="AD" clId="Web-{AE9A96B7-DEFD-7FC5-235C-C76878251FFD}" dt="2022-03-15T14:54:18.028" v="22"/>
          <ac:spMkLst>
            <pc:docMk/>
            <pc:sldMk cId="844349159" sldId="265"/>
            <ac:spMk id="3" creationId="{069A94E8-F42B-4822-BB61-7283090A8A1C}"/>
          </ac:spMkLst>
        </pc:spChg>
      </pc:sldChg>
    </pc:docChg>
  </pc:docChgLst>
  <pc:docChgLst>
    <pc:chgData name="Islam BOURZAH" userId="S::u2209133@uel.ac.uk::0a4bc266-8794-4810-83e2-334332ce43de" providerId="AD" clId="Web-{B92C1208-FD48-3499-D914-2E6180E85109}"/>
    <pc:docChg chg="addSld modSld">
      <pc:chgData name="Islam BOURZAH" userId="S::u2209133@uel.ac.uk::0a4bc266-8794-4810-83e2-334332ce43de" providerId="AD" clId="Web-{B92C1208-FD48-3499-D914-2E6180E85109}" dt="2022-03-15T12:46:31.760" v="170" actId="20577"/>
      <pc:docMkLst>
        <pc:docMk/>
      </pc:docMkLst>
      <pc:sldChg chg="modSp">
        <pc:chgData name="Islam BOURZAH" userId="S::u2209133@uel.ac.uk::0a4bc266-8794-4810-83e2-334332ce43de" providerId="AD" clId="Web-{B92C1208-FD48-3499-D914-2E6180E85109}" dt="2022-03-15T12:41:48.692" v="31" actId="20577"/>
        <pc:sldMkLst>
          <pc:docMk/>
          <pc:sldMk cId="4242257516" sldId="258"/>
        </pc:sldMkLst>
        <pc:spChg chg="mod">
          <ac:chgData name="Islam BOURZAH" userId="S::u2209133@uel.ac.uk::0a4bc266-8794-4810-83e2-334332ce43de" providerId="AD" clId="Web-{B92C1208-FD48-3499-D914-2E6180E85109}" dt="2022-03-15T12:39:14.595" v="30" actId="20577"/>
          <ac:spMkLst>
            <pc:docMk/>
            <pc:sldMk cId="4242257516" sldId="258"/>
            <ac:spMk id="2" creationId="{244F3875-85DA-4F5D-A24F-51319E0D2FF8}"/>
          </ac:spMkLst>
        </pc:spChg>
        <pc:spChg chg="mod">
          <ac:chgData name="Islam BOURZAH" userId="S::u2209133@uel.ac.uk::0a4bc266-8794-4810-83e2-334332ce43de" providerId="AD" clId="Web-{B92C1208-FD48-3499-D914-2E6180E85109}" dt="2022-03-15T12:41:48.692" v="31" actId="20577"/>
          <ac:spMkLst>
            <pc:docMk/>
            <pc:sldMk cId="4242257516" sldId="258"/>
            <ac:spMk id="3" creationId="{996B8782-DD38-4CA3-A39C-A458B2F59A5F}"/>
          </ac:spMkLst>
        </pc:spChg>
      </pc:sldChg>
      <pc:sldChg chg="modSp">
        <pc:chgData name="Islam BOURZAH" userId="S::u2209133@uel.ac.uk::0a4bc266-8794-4810-83e2-334332ce43de" providerId="AD" clId="Web-{B92C1208-FD48-3499-D914-2E6180E85109}" dt="2022-03-15T12:43:17.459" v="84" actId="20577"/>
        <pc:sldMkLst>
          <pc:docMk/>
          <pc:sldMk cId="186850652" sldId="259"/>
        </pc:sldMkLst>
        <pc:spChg chg="mod">
          <ac:chgData name="Islam BOURZAH" userId="S::u2209133@uel.ac.uk::0a4bc266-8794-4810-83e2-334332ce43de" providerId="AD" clId="Web-{B92C1208-FD48-3499-D914-2E6180E85109}" dt="2022-03-15T12:42:11.161" v="57" actId="20577"/>
          <ac:spMkLst>
            <pc:docMk/>
            <pc:sldMk cId="186850652" sldId="259"/>
            <ac:spMk id="2" creationId="{520A433C-5F33-4FE3-9E87-563F1C1C38B7}"/>
          </ac:spMkLst>
        </pc:spChg>
        <pc:spChg chg="mod">
          <ac:chgData name="Islam BOURZAH" userId="S::u2209133@uel.ac.uk::0a4bc266-8794-4810-83e2-334332ce43de" providerId="AD" clId="Web-{B92C1208-FD48-3499-D914-2E6180E85109}" dt="2022-03-15T12:43:17.459" v="84" actId="20577"/>
          <ac:spMkLst>
            <pc:docMk/>
            <pc:sldMk cId="186850652" sldId="259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B92C1208-FD48-3499-D914-2E6180E85109}" dt="2022-03-15T12:42:52.428" v="79" actId="20577"/>
        <pc:sldMkLst>
          <pc:docMk/>
          <pc:sldMk cId="458386983" sldId="260"/>
        </pc:sldMkLst>
        <pc:spChg chg="mod">
          <ac:chgData name="Islam BOURZAH" userId="S::u2209133@uel.ac.uk::0a4bc266-8794-4810-83e2-334332ce43de" providerId="AD" clId="Web-{B92C1208-FD48-3499-D914-2E6180E85109}" dt="2022-03-15T12:42:26.036" v="71" actId="20577"/>
          <ac:spMkLst>
            <pc:docMk/>
            <pc:sldMk cId="458386983" sldId="260"/>
            <ac:spMk id="2" creationId="{520A433C-5F33-4FE3-9E87-563F1C1C38B7}"/>
          </ac:spMkLst>
        </pc:spChg>
        <pc:spChg chg="mod">
          <ac:chgData name="Islam BOURZAH" userId="S::u2209133@uel.ac.uk::0a4bc266-8794-4810-83e2-334332ce43de" providerId="AD" clId="Web-{B92C1208-FD48-3499-D914-2E6180E85109}" dt="2022-03-15T12:42:52.428" v="79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B92C1208-FD48-3499-D914-2E6180E85109}" dt="2022-03-15T12:42:46.990" v="77" actId="20577"/>
        <pc:sldMkLst>
          <pc:docMk/>
          <pc:sldMk cId="3461133793" sldId="261"/>
        </pc:sldMkLst>
        <pc:spChg chg="mod">
          <ac:chgData name="Islam BOURZAH" userId="S::u2209133@uel.ac.uk::0a4bc266-8794-4810-83e2-334332ce43de" providerId="AD" clId="Web-{B92C1208-FD48-3499-D914-2E6180E85109}" dt="2022-03-15T12:42:43.396" v="76" actId="20577"/>
          <ac:spMkLst>
            <pc:docMk/>
            <pc:sldMk cId="3461133793" sldId="261"/>
            <ac:spMk id="2" creationId="{520A433C-5F33-4FE3-9E87-563F1C1C38B7}"/>
          </ac:spMkLst>
        </pc:spChg>
        <pc:spChg chg="mod">
          <ac:chgData name="Islam BOURZAH" userId="S::u2209133@uel.ac.uk::0a4bc266-8794-4810-83e2-334332ce43de" providerId="AD" clId="Web-{B92C1208-FD48-3499-D914-2E6180E85109}" dt="2022-03-15T12:42:46.990" v="77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B92C1208-FD48-3499-D914-2E6180E85109}" dt="2022-03-15T12:44:00.367" v="135" actId="20577"/>
        <pc:sldMkLst>
          <pc:docMk/>
          <pc:sldMk cId="74283355" sldId="262"/>
        </pc:sldMkLst>
        <pc:spChg chg="mod">
          <ac:chgData name="Islam BOURZAH" userId="S::u2209133@uel.ac.uk::0a4bc266-8794-4810-83e2-334332ce43de" providerId="AD" clId="Web-{B92C1208-FD48-3499-D914-2E6180E85109}" dt="2022-03-15T12:43:36.960" v="111" actId="20577"/>
          <ac:spMkLst>
            <pc:docMk/>
            <pc:sldMk cId="74283355" sldId="262"/>
            <ac:spMk id="2" creationId="{520A433C-5F33-4FE3-9E87-563F1C1C38B7}"/>
          </ac:spMkLst>
        </pc:spChg>
        <pc:spChg chg="mod">
          <ac:chgData name="Islam BOURZAH" userId="S::u2209133@uel.ac.uk::0a4bc266-8794-4810-83e2-334332ce43de" providerId="AD" clId="Web-{B92C1208-FD48-3499-D914-2E6180E85109}" dt="2022-03-15T12:44:00.367" v="135" actId="20577"/>
          <ac:spMkLst>
            <pc:docMk/>
            <pc:sldMk cId="74283355" sldId="262"/>
            <ac:spMk id="3" creationId="{069A94E8-F42B-4822-BB61-7283090A8A1C}"/>
          </ac:spMkLst>
        </pc:spChg>
      </pc:sldChg>
      <pc:sldChg chg="modSp">
        <pc:chgData name="Islam BOURZAH" userId="S::u2209133@uel.ac.uk::0a4bc266-8794-4810-83e2-334332ce43de" providerId="AD" clId="Web-{B92C1208-FD48-3499-D914-2E6180E85109}" dt="2022-03-15T12:44:17.648" v="154" actId="20577"/>
        <pc:sldMkLst>
          <pc:docMk/>
          <pc:sldMk cId="502550207" sldId="263"/>
        </pc:sldMkLst>
        <pc:spChg chg="mod">
          <ac:chgData name="Islam BOURZAH" userId="S::u2209133@uel.ac.uk::0a4bc266-8794-4810-83e2-334332ce43de" providerId="AD" clId="Web-{B92C1208-FD48-3499-D914-2E6180E85109}" dt="2022-03-15T12:44:06.601" v="143" actId="20577"/>
          <ac:spMkLst>
            <pc:docMk/>
            <pc:sldMk cId="502550207" sldId="263"/>
            <ac:spMk id="2" creationId="{520A433C-5F33-4FE3-9E87-563F1C1C38B7}"/>
          </ac:spMkLst>
        </pc:spChg>
        <pc:spChg chg="mod">
          <ac:chgData name="Islam BOURZAH" userId="S::u2209133@uel.ac.uk::0a4bc266-8794-4810-83e2-334332ce43de" providerId="AD" clId="Web-{B92C1208-FD48-3499-D914-2E6180E85109}" dt="2022-03-15T12:44:17.648" v="154" actId="20577"/>
          <ac:spMkLst>
            <pc:docMk/>
            <pc:sldMk cId="502550207" sldId="263"/>
            <ac:spMk id="3" creationId="{069A94E8-F42B-4822-BB61-7283090A8A1C}"/>
          </ac:spMkLst>
        </pc:spChg>
      </pc:sldChg>
      <pc:sldChg chg="modSp new">
        <pc:chgData name="Islam BOURZAH" userId="S::u2209133@uel.ac.uk::0a4bc266-8794-4810-83e2-334332ce43de" providerId="AD" clId="Web-{B92C1208-FD48-3499-D914-2E6180E85109}" dt="2022-03-15T12:44:27.680" v="162" actId="20577"/>
        <pc:sldMkLst>
          <pc:docMk/>
          <pc:sldMk cId="1915545629" sldId="266"/>
        </pc:sldMkLst>
        <pc:spChg chg="mod">
          <ac:chgData name="Islam BOURZAH" userId="S::u2209133@uel.ac.uk::0a4bc266-8794-4810-83e2-334332ce43de" providerId="AD" clId="Web-{B92C1208-FD48-3499-D914-2E6180E85109}" dt="2022-03-15T12:44:27.680" v="162" actId="20577"/>
          <ac:spMkLst>
            <pc:docMk/>
            <pc:sldMk cId="1915545629" sldId="266"/>
            <ac:spMk id="2" creationId="{7771611A-1767-4229-A127-50226D6223EF}"/>
          </ac:spMkLst>
        </pc:spChg>
      </pc:sldChg>
      <pc:sldChg chg="modSp new">
        <pc:chgData name="Islam BOURZAH" userId="S::u2209133@uel.ac.uk::0a4bc266-8794-4810-83e2-334332ce43de" providerId="AD" clId="Web-{B92C1208-FD48-3499-D914-2E6180E85109}" dt="2022-03-15T12:46:31.760" v="170" actId="20577"/>
        <pc:sldMkLst>
          <pc:docMk/>
          <pc:sldMk cId="300937883" sldId="267"/>
        </pc:sldMkLst>
        <pc:spChg chg="mod">
          <ac:chgData name="Islam BOURZAH" userId="S::u2209133@uel.ac.uk::0a4bc266-8794-4810-83e2-334332ce43de" providerId="AD" clId="Web-{B92C1208-FD48-3499-D914-2E6180E85109}" dt="2022-03-15T12:46:31.760" v="170" actId="20577"/>
          <ac:spMkLst>
            <pc:docMk/>
            <pc:sldMk cId="300937883" sldId="267"/>
            <ac:spMk id="2" creationId="{BFA148F5-F8A3-488C-8686-BBF13B045E30}"/>
          </ac:spMkLst>
        </pc:spChg>
      </pc:sldChg>
    </pc:docChg>
  </pc:docChgLst>
  <pc:docChgLst>
    <pc:chgData name="Md Towhedur RAHMAN" userId="S::u2151946@uel.ac.uk::e9e5d95e-42c9-414e-affb-cb18821ba35c" providerId="AD" clId="Web-{6560C96A-F876-6A44-7AB7-B8B099A4D768}"/>
    <pc:docChg chg="modSld">
      <pc:chgData name="Md Towhedur RAHMAN" userId="S::u2151946@uel.ac.uk::e9e5d95e-42c9-414e-affb-cb18821ba35c" providerId="AD" clId="Web-{6560C96A-F876-6A44-7AB7-B8B099A4D768}" dt="2022-03-22T10:42:14.287" v="94" actId="20577"/>
      <pc:docMkLst>
        <pc:docMk/>
      </pc:docMkLst>
      <pc:sldChg chg="modSp">
        <pc:chgData name="Md Towhedur RAHMAN" userId="S::u2151946@uel.ac.uk::e9e5d95e-42c9-414e-affb-cb18821ba35c" providerId="AD" clId="Web-{6560C96A-F876-6A44-7AB7-B8B099A4D768}" dt="2022-03-22T10:39:33.792" v="87" actId="20577"/>
        <pc:sldMkLst>
          <pc:docMk/>
          <pc:sldMk cId="109857222" sldId="256"/>
        </pc:sldMkLst>
        <pc:spChg chg="mod">
          <ac:chgData name="Md Towhedur RAHMAN" userId="S::u2151946@uel.ac.uk::e9e5d95e-42c9-414e-affb-cb18821ba35c" providerId="AD" clId="Web-{6560C96A-F876-6A44-7AB7-B8B099A4D768}" dt="2022-03-22T10:39:05.227" v="84" actId="20577"/>
          <ac:spMkLst>
            <pc:docMk/>
            <pc:sldMk cId="109857222" sldId="256"/>
            <ac:spMk id="7" creationId="{7DE1EB85-12A8-4166-A817-4323CDFD9D60}"/>
          </ac:spMkLst>
        </pc:spChg>
        <pc:spChg chg="mod">
          <ac:chgData name="Md Towhedur RAHMAN" userId="S::u2151946@uel.ac.uk::e9e5d95e-42c9-414e-affb-cb18821ba35c" providerId="AD" clId="Web-{6560C96A-F876-6A44-7AB7-B8B099A4D768}" dt="2022-03-22T10:39:33.792" v="87" actId="20577"/>
          <ac:spMkLst>
            <pc:docMk/>
            <pc:sldMk cId="109857222" sldId="256"/>
            <ac:spMk id="8" creationId="{D5368589-70DF-428F-8078-11279D8D4C84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0:05.591" v="89" actId="20577"/>
        <pc:sldMkLst>
          <pc:docMk/>
          <pc:sldMk cId="458386983" sldId="260"/>
        </pc:sldMkLst>
        <pc:spChg chg="mod">
          <ac:chgData name="Md Towhedur RAHMAN" userId="S::u2151946@uel.ac.uk::e9e5d95e-42c9-414e-affb-cb18821ba35c" providerId="AD" clId="Web-{6560C96A-F876-6A44-7AB7-B8B099A4D768}" dt="2022-03-22T10:40:05.591" v="89" actId="20577"/>
          <ac:spMkLst>
            <pc:docMk/>
            <pc:sldMk cId="458386983" sldId="260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6560C96A-F876-6A44-7AB7-B8B099A4D768}" dt="2022-03-22T10:36:55.938" v="80" actId="20577"/>
          <ac:spMkLst>
            <pc:docMk/>
            <pc:sldMk cId="458386983" sldId="260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0:30.811" v="90" actId="20577"/>
        <pc:sldMkLst>
          <pc:docMk/>
          <pc:sldMk cId="3461133793" sldId="261"/>
        </pc:sldMkLst>
        <pc:spChg chg="mod">
          <ac:chgData name="Md Towhedur RAHMAN" userId="S::u2151946@uel.ac.uk::e9e5d95e-42c9-414e-affb-cb18821ba35c" providerId="AD" clId="Web-{6560C96A-F876-6A44-7AB7-B8B099A4D768}" dt="2022-03-22T10:40:30.811" v="90" actId="20577"/>
          <ac:spMkLst>
            <pc:docMk/>
            <pc:sldMk cId="3461133793" sldId="261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6560C96A-F876-6A44-7AB7-B8B099A4D768}" dt="2022-03-22T10:32:32.873" v="14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1:03.704" v="91" actId="20577"/>
        <pc:sldMkLst>
          <pc:docMk/>
          <pc:sldMk cId="74283355" sldId="262"/>
        </pc:sldMkLst>
        <pc:spChg chg="mod">
          <ac:chgData name="Md Towhedur RAHMAN" userId="S::u2151946@uel.ac.uk::e9e5d95e-42c9-414e-affb-cb18821ba35c" providerId="AD" clId="Web-{6560C96A-F876-6A44-7AB7-B8B099A4D768}" dt="2022-03-22T10:41:03.704" v="91" actId="20577"/>
          <ac:spMkLst>
            <pc:docMk/>
            <pc:sldMk cId="74283355" sldId="262"/>
            <ac:spMk id="2" creationId="{520A433C-5F33-4FE3-9E87-563F1C1C38B7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1:17.986" v="92" actId="20577"/>
        <pc:sldMkLst>
          <pc:docMk/>
          <pc:sldMk cId="502550207" sldId="263"/>
        </pc:sldMkLst>
        <pc:spChg chg="mod">
          <ac:chgData name="Md Towhedur RAHMAN" userId="S::u2151946@uel.ac.uk::e9e5d95e-42c9-414e-affb-cb18821ba35c" providerId="AD" clId="Web-{6560C96A-F876-6A44-7AB7-B8B099A4D768}" dt="2022-03-22T10:41:17.986" v="92" actId="20577"/>
          <ac:spMkLst>
            <pc:docMk/>
            <pc:sldMk cId="502550207" sldId="263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6560C96A-F876-6A44-7AB7-B8B099A4D768}" dt="2022-03-22T10:35:09.727" v="59" actId="20577"/>
          <ac:spMkLst>
            <pc:docMk/>
            <pc:sldMk cId="502550207" sldId="263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1:50.910" v="93" actId="20577"/>
        <pc:sldMkLst>
          <pc:docMk/>
          <pc:sldMk cId="1915545629" sldId="266"/>
        </pc:sldMkLst>
        <pc:spChg chg="mod">
          <ac:chgData name="Md Towhedur RAHMAN" userId="S::u2151946@uel.ac.uk::e9e5d95e-42c9-414e-affb-cb18821ba35c" providerId="AD" clId="Web-{6560C96A-F876-6A44-7AB7-B8B099A4D768}" dt="2022-03-22T10:41:50.910" v="93" actId="20577"/>
          <ac:spMkLst>
            <pc:docMk/>
            <pc:sldMk cId="1915545629" sldId="266"/>
            <ac:spMk id="2" creationId="{7771611A-1767-4229-A127-50226D6223EF}"/>
          </ac:spMkLst>
        </pc:spChg>
      </pc:sldChg>
      <pc:sldChg chg="modSp">
        <pc:chgData name="Md Towhedur RAHMAN" userId="S::u2151946@uel.ac.uk::e9e5d95e-42c9-414e-affb-cb18821ba35c" providerId="AD" clId="Web-{6560C96A-F876-6A44-7AB7-B8B099A4D768}" dt="2022-03-22T10:42:14.287" v="94" actId="20577"/>
        <pc:sldMkLst>
          <pc:docMk/>
          <pc:sldMk cId="300937883" sldId="267"/>
        </pc:sldMkLst>
        <pc:spChg chg="mod">
          <ac:chgData name="Md Towhedur RAHMAN" userId="S::u2151946@uel.ac.uk::e9e5d95e-42c9-414e-affb-cb18821ba35c" providerId="AD" clId="Web-{6560C96A-F876-6A44-7AB7-B8B099A4D768}" dt="2022-03-22T10:42:14.287" v="94" actId="20577"/>
          <ac:spMkLst>
            <pc:docMk/>
            <pc:sldMk cId="300937883" sldId="267"/>
            <ac:spMk id="2" creationId="{BFA148F5-F8A3-488C-8686-BBF13B045E30}"/>
          </ac:spMkLst>
        </pc:spChg>
        <pc:spChg chg="mod">
          <ac:chgData name="Md Towhedur RAHMAN" userId="S::u2151946@uel.ac.uk::e9e5d95e-42c9-414e-affb-cb18821ba35c" providerId="AD" clId="Web-{6560C96A-F876-6A44-7AB7-B8B099A4D768}" dt="2022-03-22T10:38:46.195" v="83" actId="20577"/>
          <ac:spMkLst>
            <pc:docMk/>
            <pc:sldMk cId="300937883" sldId="267"/>
            <ac:spMk id="3" creationId="{BD8BB89A-4198-4A36-BE9B-08FBDB79BAB4}"/>
          </ac:spMkLst>
        </pc:spChg>
      </pc:sldChg>
    </pc:docChg>
  </pc:docChgLst>
  <pc:docChgLst>
    <pc:chgData name="Ahmed AMODI" userId="S::u2201845@uel.ac.uk::49705926-7f90-4405-a2b9-75b650f5a0ed" providerId="AD" clId="Web-{A6104813-71A0-FB55-B824-C90DD11AC2CB}"/>
    <pc:docChg chg="modSld">
      <pc:chgData name="Ahmed AMODI" userId="S::u2201845@uel.ac.uk::49705926-7f90-4405-a2b9-75b650f5a0ed" providerId="AD" clId="Web-{A6104813-71A0-FB55-B824-C90DD11AC2CB}" dt="2022-03-21T15:55:00.729" v="3" actId="20577"/>
      <pc:docMkLst>
        <pc:docMk/>
      </pc:docMkLst>
      <pc:sldChg chg="modSp">
        <pc:chgData name="Ahmed AMODI" userId="S::u2201845@uel.ac.uk::49705926-7f90-4405-a2b9-75b650f5a0ed" providerId="AD" clId="Web-{A6104813-71A0-FB55-B824-C90DD11AC2CB}" dt="2022-03-21T15:55:00.729" v="3" actId="20577"/>
        <pc:sldMkLst>
          <pc:docMk/>
          <pc:sldMk cId="31083956" sldId="257"/>
        </pc:sldMkLst>
        <pc:spChg chg="mod">
          <ac:chgData name="Ahmed AMODI" userId="S::u2201845@uel.ac.uk::49705926-7f90-4405-a2b9-75b650f5a0ed" providerId="AD" clId="Web-{A6104813-71A0-FB55-B824-C90DD11AC2CB}" dt="2022-03-21T15:55:00.729" v="3" actId="20577"/>
          <ac:spMkLst>
            <pc:docMk/>
            <pc:sldMk cId="31083956" sldId="257"/>
            <ac:spMk id="6" creationId="{D1717C3C-CF81-4D62-B0BD-3E46B83C128B}"/>
          </ac:spMkLst>
        </pc:spChg>
      </pc:sldChg>
    </pc:docChg>
  </pc:docChgLst>
  <pc:docChgLst>
    <pc:chgData name="Md Towhedur RAHMAN" userId="S::u2151946@uel.ac.uk::e9e5d95e-42c9-414e-affb-cb18821ba35c" providerId="AD" clId="Web-{02694FA4-1E27-001C-9499-23AC452663BD}"/>
    <pc:docChg chg="modSld">
      <pc:chgData name="Md Towhedur RAHMAN" userId="S::u2151946@uel.ac.uk::e9e5d95e-42c9-414e-affb-cb18821ba35c" providerId="AD" clId="Web-{02694FA4-1E27-001C-9499-23AC452663BD}" dt="2022-03-21T14:02:44.524" v="800" actId="14100"/>
      <pc:docMkLst>
        <pc:docMk/>
      </pc:docMkLst>
      <pc:sldChg chg="addSp delSp modSp delAnim">
        <pc:chgData name="Md Towhedur RAHMAN" userId="S::u2151946@uel.ac.uk::e9e5d95e-42c9-414e-affb-cb18821ba35c" providerId="AD" clId="Web-{02694FA4-1E27-001C-9499-23AC452663BD}" dt="2022-03-21T13:56:53.421" v="764" actId="14100"/>
        <pc:sldMkLst>
          <pc:docMk/>
          <pc:sldMk cId="109857222" sldId="256"/>
        </pc:sldMkLst>
        <pc:spChg chg="del mod">
          <ac:chgData name="Md Towhedur RAHMAN" userId="S::u2151946@uel.ac.uk::e9e5d95e-42c9-414e-affb-cb18821ba35c" providerId="AD" clId="Web-{02694FA4-1E27-001C-9499-23AC452663BD}" dt="2022-03-21T12:11:21.686" v="23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Md Towhedur RAHMAN" userId="S::u2151946@uel.ac.uk::e9e5d95e-42c9-414e-affb-cb18821ba35c" providerId="AD" clId="Web-{02694FA4-1E27-001C-9499-23AC452663BD}" dt="2022-03-21T13:40:28.785" v="621"/>
          <ac:spMkLst>
            <pc:docMk/>
            <pc:sldMk cId="109857222" sldId="256"/>
            <ac:spMk id="2" creationId="{C4A52E3F-50A9-42A4-B852-563CD00C4E3A}"/>
          </ac:spMkLst>
        </pc:spChg>
        <pc:spChg chg="del mod">
          <ac:chgData name="Md Towhedur RAHMAN" userId="S::u2151946@uel.ac.uk::e9e5d95e-42c9-414e-affb-cb18821ba35c" providerId="AD" clId="Web-{02694FA4-1E27-001C-9499-23AC452663BD}" dt="2022-03-21T12:10:36.263" v="1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Md Towhedur RAHMAN" userId="S::u2151946@uel.ac.uk::e9e5d95e-42c9-414e-affb-cb18821ba35c" providerId="AD" clId="Web-{02694FA4-1E27-001C-9499-23AC452663BD}" dt="2022-03-21T12:10:30.200" v="17"/>
          <ac:spMkLst>
            <pc:docMk/>
            <pc:sldMk cId="109857222" sldId="256"/>
            <ac:spMk id="5" creationId="{12A97AA2-C060-4E7B-8710-A436C1B549D5}"/>
          </ac:spMkLst>
        </pc:spChg>
        <pc:spChg chg="add mod">
          <ac:chgData name="Md Towhedur RAHMAN" userId="S::u2151946@uel.ac.uk::e9e5d95e-42c9-414e-affb-cb18821ba35c" providerId="AD" clId="Web-{02694FA4-1E27-001C-9499-23AC452663BD}" dt="2022-03-21T12:12:42.657" v="47" actId="14100"/>
          <ac:spMkLst>
            <pc:docMk/>
            <pc:sldMk cId="109857222" sldId="256"/>
            <ac:spMk id="7" creationId="{7DE1EB85-12A8-4166-A817-4323CDFD9D60}"/>
          </ac:spMkLst>
        </pc:spChg>
        <pc:spChg chg="add mod">
          <ac:chgData name="Md Towhedur RAHMAN" userId="S::u2151946@uel.ac.uk::e9e5d95e-42c9-414e-affb-cb18821ba35c" providerId="AD" clId="Web-{02694FA4-1E27-001C-9499-23AC452663BD}" dt="2022-03-21T13:51:59.757" v="747" actId="20577"/>
          <ac:spMkLst>
            <pc:docMk/>
            <pc:sldMk cId="109857222" sldId="256"/>
            <ac:spMk id="8" creationId="{D5368589-70DF-428F-8078-11279D8D4C84}"/>
          </ac:spMkLst>
        </pc:spChg>
        <pc:picChg chg="mod">
          <ac:chgData name="Md Towhedur RAHMAN" userId="S::u2151946@uel.ac.uk::e9e5d95e-42c9-414e-affb-cb18821ba35c" providerId="AD" clId="Web-{02694FA4-1E27-001C-9499-23AC452663BD}" dt="2022-03-21T13:56:53.421" v="764" actId="14100"/>
          <ac:picMkLst>
            <pc:docMk/>
            <pc:sldMk cId="109857222" sldId="256"/>
            <ac:picMk id="4" creationId="{0F72D252-768C-46F5-91D8-F65A5CE7B96D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57:54.673" v="775" actId="20577"/>
        <pc:sldMkLst>
          <pc:docMk/>
          <pc:sldMk cId="31083956" sldId="257"/>
        </pc:sldMkLst>
        <pc:spChg chg="mod">
          <ac:chgData name="Md Towhedur RAHMAN" userId="S::u2151946@uel.ac.uk::e9e5d95e-42c9-414e-affb-cb18821ba35c" providerId="AD" clId="Web-{02694FA4-1E27-001C-9499-23AC452663BD}" dt="2022-03-21T13:57:54.673" v="775" actId="20577"/>
          <ac:spMkLst>
            <pc:docMk/>
            <pc:sldMk cId="31083956" sldId="257"/>
            <ac:spMk id="2" creationId="{69AAB893-1F72-46A5-9CAF-E892AD0695BC}"/>
          </ac:spMkLst>
        </pc:spChg>
        <pc:spChg chg="mod">
          <ac:chgData name="Md Towhedur RAHMAN" userId="S::u2151946@uel.ac.uk::e9e5d95e-42c9-414e-affb-cb18821ba35c" providerId="AD" clId="Web-{02694FA4-1E27-001C-9499-23AC452663BD}" dt="2022-03-21T13:57:36.282" v="772" actId="14100"/>
          <ac:spMkLst>
            <pc:docMk/>
            <pc:sldMk cId="31083956" sldId="257"/>
            <ac:spMk id="6" creationId="{D1717C3C-CF81-4D62-B0BD-3E46B83C128B}"/>
          </ac:spMkLst>
        </pc:spChg>
        <pc:picChg chg="mod">
          <ac:chgData name="Md Towhedur RAHMAN" userId="S::u2151946@uel.ac.uk::e9e5d95e-42c9-414e-affb-cb18821ba35c" providerId="AD" clId="Web-{02694FA4-1E27-001C-9499-23AC452663BD}" dt="2022-03-21T13:57:07.546" v="765" actId="14100"/>
          <ac:picMkLst>
            <pc:docMk/>
            <pc:sldMk cId="31083956" sldId="257"/>
            <ac:picMk id="3" creationId="{CBFA9796-43F7-457A-A0AD-063FA8299532}"/>
          </ac:picMkLst>
        </pc:picChg>
      </pc:sldChg>
      <pc:sldChg chg="addSp delSp modSp">
        <pc:chgData name="Md Towhedur RAHMAN" userId="S::u2151946@uel.ac.uk::e9e5d95e-42c9-414e-affb-cb18821ba35c" providerId="AD" clId="Web-{02694FA4-1E27-001C-9499-23AC452663BD}" dt="2022-03-21T13:56:17.108" v="763" actId="20577"/>
        <pc:sldMkLst>
          <pc:docMk/>
          <pc:sldMk cId="4242257516" sldId="258"/>
        </pc:sldMkLst>
        <pc:spChg chg="add del mod">
          <ac:chgData name="Md Towhedur RAHMAN" userId="S::u2151946@uel.ac.uk::e9e5d95e-42c9-414e-affb-cb18821ba35c" providerId="AD" clId="Web-{02694FA4-1E27-001C-9499-23AC452663BD}" dt="2022-03-21T13:44:13.432" v="656"/>
          <ac:spMkLst>
            <pc:docMk/>
            <pc:sldMk cId="4242257516" sldId="258"/>
            <ac:spMk id="20" creationId="{D67F2C12-DA17-44CD-98FA-1C5C73196ED5}"/>
          </ac:spMkLst>
        </pc:spChg>
        <pc:graphicFrameChg chg="mod modGraphic">
          <ac:chgData name="Md Towhedur RAHMAN" userId="S::u2151946@uel.ac.uk::e9e5d95e-42c9-414e-affb-cb18821ba35c" providerId="AD" clId="Web-{02694FA4-1E27-001C-9499-23AC452663BD}" dt="2022-03-21T13:56:17.108" v="763" actId="20577"/>
          <ac:graphicFrameMkLst>
            <pc:docMk/>
            <pc:sldMk cId="4242257516" sldId="258"/>
            <ac:graphicFrameMk id="31" creationId="{7D2AAA92-F290-5641-552B-B772381721A3}"/>
          </ac:graphicFrameMkLst>
        </pc:graphicFrameChg>
        <pc:picChg chg="mod">
          <ac:chgData name="Md Towhedur RAHMAN" userId="S::u2151946@uel.ac.uk::e9e5d95e-42c9-414e-affb-cb18821ba35c" providerId="AD" clId="Web-{02694FA4-1E27-001C-9499-23AC452663BD}" dt="2022-03-21T13:53:28.994" v="754" actId="14100"/>
          <ac:picMkLst>
            <pc:docMk/>
            <pc:sldMk cId="4242257516" sldId="258"/>
            <ac:picMk id="12" creationId="{EC8D6883-D2B9-4263-9A0B-24BA3C72B38C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58:41.236" v="779" actId="14100"/>
        <pc:sldMkLst>
          <pc:docMk/>
          <pc:sldMk cId="186850652" sldId="259"/>
        </pc:sldMkLst>
        <pc:spChg chg="mod">
          <ac:chgData name="Md Towhedur RAHMAN" userId="S::u2151946@uel.ac.uk::e9e5d95e-42c9-414e-affb-cb18821ba35c" providerId="AD" clId="Web-{02694FA4-1E27-001C-9499-23AC452663BD}" dt="2022-03-21T13:58:41.236" v="779" actId="14100"/>
          <ac:spMkLst>
            <pc:docMk/>
            <pc:sldMk cId="186850652" sldId="259"/>
            <ac:spMk id="3" creationId="{069A94E8-F42B-4822-BB61-7283090A8A1C}"/>
          </ac:spMkLst>
        </pc:spChg>
        <pc:picChg chg="mod">
          <ac:chgData name="Md Towhedur RAHMAN" userId="S::u2151946@uel.ac.uk::e9e5d95e-42c9-414e-affb-cb18821ba35c" providerId="AD" clId="Web-{02694FA4-1E27-001C-9499-23AC452663BD}" dt="2022-03-21T13:58:26.767" v="777" actId="14100"/>
          <ac:picMkLst>
            <pc:docMk/>
            <pc:sldMk cId="186850652" sldId="259"/>
            <ac:picMk id="4" creationId="{6B9CDACB-859C-409E-B231-E41ECBF71B86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59:42.910" v="787" actId="14100"/>
        <pc:sldMkLst>
          <pc:docMk/>
          <pc:sldMk cId="458386983" sldId="260"/>
        </pc:sldMkLst>
        <pc:spChg chg="mod">
          <ac:chgData name="Md Towhedur RAHMAN" userId="S::u2151946@uel.ac.uk::e9e5d95e-42c9-414e-affb-cb18821ba35c" providerId="AD" clId="Web-{02694FA4-1E27-001C-9499-23AC452663BD}" dt="2022-03-21T13:59:42.910" v="787" actId="14100"/>
          <ac:spMkLst>
            <pc:docMk/>
            <pc:sldMk cId="458386983" sldId="260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02694FA4-1E27-001C-9499-23AC452663BD}" dt="2022-03-21T13:59:30.019" v="784" actId="14100"/>
          <ac:spMkLst>
            <pc:docMk/>
            <pc:sldMk cId="458386983" sldId="260"/>
            <ac:spMk id="3" creationId="{069A94E8-F42B-4822-BB61-7283090A8A1C}"/>
          </ac:spMkLst>
        </pc:spChg>
        <pc:picChg chg="mod">
          <ac:chgData name="Md Towhedur RAHMAN" userId="S::u2151946@uel.ac.uk::e9e5d95e-42c9-414e-affb-cb18821ba35c" providerId="AD" clId="Web-{02694FA4-1E27-001C-9499-23AC452663BD}" dt="2022-03-21T13:58:53.752" v="780" actId="14100"/>
          <ac:picMkLst>
            <pc:docMk/>
            <pc:sldMk cId="458386983" sldId="260"/>
            <ac:picMk id="5" creationId="{10694C9E-5B30-3316-811B-C69F20C2ACF6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50:43.208" v="737" actId="20577"/>
        <pc:sldMkLst>
          <pc:docMk/>
          <pc:sldMk cId="3461133793" sldId="261"/>
        </pc:sldMkLst>
        <pc:spChg chg="mod">
          <ac:chgData name="Md Towhedur RAHMAN" userId="S::u2151946@uel.ac.uk::e9e5d95e-42c9-414e-affb-cb18821ba35c" providerId="AD" clId="Web-{02694FA4-1E27-001C-9499-23AC452663BD}" dt="2022-03-21T13:50:43.208" v="737" actId="20577"/>
          <ac:spMkLst>
            <pc:docMk/>
            <pc:sldMk cId="3461133793" sldId="261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02694FA4-1E27-001C-9499-23AC452663BD}" dt="2022-03-21T13:51:08.412" v="742" actId="20577"/>
        <pc:sldMkLst>
          <pc:docMk/>
          <pc:sldMk cId="74283355" sldId="262"/>
        </pc:sldMkLst>
        <pc:spChg chg="mod">
          <ac:chgData name="Md Towhedur RAHMAN" userId="S::u2151946@uel.ac.uk::e9e5d95e-42c9-414e-affb-cb18821ba35c" providerId="AD" clId="Web-{02694FA4-1E27-001C-9499-23AC452663BD}" dt="2022-03-21T13:51:08.412" v="742" actId="20577"/>
          <ac:spMkLst>
            <pc:docMk/>
            <pc:sldMk cId="74283355" sldId="262"/>
            <ac:spMk id="3" creationId="{069A94E8-F42B-4822-BB61-7283090A8A1C}"/>
          </ac:spMkLst>
        </pc:spChg>
      </pc:sldChg>
      <pc:sldChg chg="modSp">
        <pc:chgData name="Md Towhedur RAHMAN" userId="S::u2151946@uel.ac.uk::e9e5d95e-42c9-414e-affb-cb18821ba35c" providerId="AD" clId="Web-{02694FA4-1E27-001C-9499-23AC452663BD}" dt="2022-03-21T14:01:43.335" v="796" actId="14100"/>
        <pc:sldMkLst>
          <pc:docMk/>
          <pc:sldMk cId="502550207" sldId="263"/>
        </pc:sldMkLst>
        <pc:spChg chg="mod">
          <ac:chgData name="Md Towhedur RAHMAN" userId="S::u2151946@uel.ac.uk::e9e5d95e-42c9-414e-affb-cb18821ba35c" providerId="AD" clId="Web-{02694FA4-1E27-001C-9499-23AC452663BD}" dt="2022-03-21T14:01:43.335" v="796" actId="14100"/>
          <ac:spMkLst>
            <pc:docMk/>
            <pc:sldMk cId="502550207" sldId="263"/>
            <ac:spMk id="2" creationId="{520A433C-5F33-4FE3-9E87-563F1C1C38B7}"/>
          </ac:spMkLst>
        </pc:spChg>
        <pc:spChg chg="mod">
          <ac:chgData name="Md Towhedur RAHMAN" userId="S::u2151946@uel.ac.uk::e9e5d95e-42c9-414e-affb-cb18821ba35c" providerId="AD" clId="Web-{02694FA4-1E27-001C-9499-23AC452663BD}" dt="2022-03-21T14:01:23.444" v="792" actId="14100"/>
          <ac:spMkLst>
            <pc:docMk/>
            <pc:sldMk cId="502550207" sldId="263"/>
            <ac:spMk id="3" creationId="{069A94E8-F42B-4822-BB61-7283090A8A1C}"/>
          </ac:spMkLst>
        </pc:spChg>
        <pc:picChg chg="mod">
          <ac:chgData name="Md Towhedur RAHMAN" userId="S::u2151946@uel.ac.uk::e9e5d95e-42c9-414e-affb-cb18821ba35c" providerId="AD" clId="Web-{02694FA4-1E27-001C-9499-23AC452663BD}" dt="2022-03-21T14:00:55.037" v="788" actId="14100"/>
          <ac:picMkLst>
            <pc:docMk/>
            <pc:sldMk cId="502550207" sldId="263"/>
            <ac:picMk id="4" creationId="{FC774FB4-3DB6-405F-ACB4-148A3652B1C3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35:37.012" v="567" actId="20577"/>
        <pc:sldMkLst>
          <pc:docMk/>
          <pc:sldMk cId="2800999771" sldId="264"/>
        </pc:sldMkLst>
        <pc:spChg chg="mod">
          <ac:chgData name="Md Towhedur RAHMAN" userId="S::u2151946@uel.ac.uk::e9e5d95e-42c9-414e-affb-cb18821ba35c" providerId="AD" clId="Web-{02694FA4-1E27-001C-9499-23AC452663BD}" dt="2022-03-21T13:35:37.012" v="567" actId="20577"/>
          <ac:spMkLst>
            <pc:docMk/>
            <pc:sldMk cId="2800999771" sldId="264"/>
            <ac:spMk id="3" creationId="{069A94E8-F42B-4822-BB61-7283090A8A1C}"/>
          </ac:spMkLst>
        </pc:spChg>
      </pc:sldChg>
      <pc:sldChg chg="addSp delSp modSp addAnim delAnim">
        <pc:chgData name="Md Towhedur RAHMAN" userId="S::u2151946@uel.ac.uk::e9e5d95e-42c9-414e-affb-cb18821ba35c" providerId="AD" clId="Web-{02694FA4-1E27-001C-9499-23AC452663BD}" dt="2022-03-21T12:36:11.319" v="215"/>
        <pc:sldMkLst>
          <pc:docMk/>
          <pc:sldMk cId="844349159" sldId="265"/>
        </pc:sldMkLst>
        <pc:spChg chg="mod">
          <ac:chgData name="Md Towhedur RAHMAN" userId="S::u2151946@uel.ac.uk::e9e5d95e-42c9-414e-affb-cb18821ba35c" providerId="AD" clId="Web-{02694FA4-1E27-001C-9499-23AC452663BD}" dt="2022-03-21T12:36:11.319" v="215"/>
          <ac:spMkLst>
            <pc:docMk/>
            <pc:sldMk cId="844349159" sldId="265"/>
            <ac:spMk id="2" creationId="{520A433C-5F33-4FE3-9E87-563F1C1C38B7}"/>
          </ac:spMkLst>
        </pc:spChg>
        <pc:spChg chg="add del mod">
          <ac:chgData name="Md Towhedur RAHMAN" userId="S::u2151946@uel.ac.uk::e9e5d95e-42c9-414e-affb-cb18821ba35c" providerId="AD" clId="Web-{02694FA4-1E27-001C-9499-23AC452663BD}" dt="2022-03-21T12:23:51.096" v="148"/>
          <ac:spMkLst>
            <pc:docMk/>
            <pc:sldMk cId="844349159" sldId="265"/>
            <ac:spMk id="4" creationId="{443BCCB1-267F-49C6-83A6-3F7E6B71DEC9}"/>
          </ac:spMkLst>
        </pc:spChg>
        <pc:spChg chg="add mod ord">
          <ac:chgData name="Md Towhedur RAHMAN" userId="S::u2151946@uel.ac.uk::e9e5d95e-42c9-414e-affb-cb18821ba35c" providerId="AD" clId="Web-{02694FA4-1E27-001C-9499-23AC452663BD}" dt="2022-03-21T12:36:11.319" v="215"/>
          <ac:spMkLst>
            <pc:docMk/>
            <pc:sldMk cId="844349159" sldId="265"/>
            <ac:spMk id="6" creationId="{09ED75A9-B563-4DAF-92A8-7ED38154A819}"/>
          </ac:spMkLst>
        </pc:spChg>
        <pc:spChg chg="add del">
          <ac:chgData name="Md Towhedur RAHMAN" userId="S::u2151946@uel.ac.uk::e9e5d95e-42c9-414e-affb-cb18821ba35c" providerId="AD" clId="Web-{02694FA4-1E27-001C-9499-23AC452663BD}" dt="2022-03-21T12:24:05.893" v="150"/>
          <ac:spMkLst>
            <pc:docMk/>
            <pc:sldMk cId="844349159" sldId="265"/>
            <ac:spMk id="18" creationId="{DF1B57BA-7851-42F1-A248-7FBD19A296A5}"/>
          </ac:spMkLst>
        </pc:spChg>
        <pc:spChg chg="add del">
          <ac:chgData name="Md Towhedur RAHMAN" userId="S::u2151946@uel.ac.uk::e9e5d95e-42c9-414e-affb-cb18821ba35c" providerId="AD" clId="Web-{02694FA4-1E27-001C-9499-23AC452663BD}" dt="2022-03-21T12:36:11.319" v="215"/>
          <ac:spMkLst>
            <pc:docMk/>
            <pc:sldMk cId="844349159" sldId="265"/>
            <ac:spMk id="39" creationId="{91EE04D8-1EBF-4F20-A14B-783891713D16}"/>
          </ac:spMkLst>
        </pc:spChg>
        <pc:spChg chg="add del">
          <ac:chgData name="Md Towhedur RAHMAN" userId="S::u2151946@uel.ac.uk::e9e5d95e-42c9-414e-affb-cb18821ba35c" providerId="AD" clId="Web-{02694FA4-1E27-001C-9499-23AC452663BD}" dt="2022-03-21T12:35:52.397" v="211"/>
          <ac:spMkLst>
            <pc:docMk/>
            <pc:sldMk cId="844349159" sldId="265"/>
            <ac:spMk id="42" creationId="{32E831C8-E18D-43FE-8879-E8ACEFD3B109}"/>
          </ac:spMkLst>
        </pc:spChg>
        <pc:spChg chg="add del">
          <ac:chgData name="Md Towhedur RAHMAN" userId="S::u2151946@uel.ac.uk::e9e5d95e-42c9-414e-affb-cb18821ba35c" providerId="AD" clId="Web-{02694FA4-1E27-001C-9499-23AC452663BD}" dt="2022-03-21T12:36:11.319" v="215"/>
          <ac:spMkLst>
            <pc:docMk/>
            <pc:sldMk cId="844349159" sldId="265"/>
            <ac:spMk id="44" creationId="{3E9330C4-57C6-48F3-8592-50FCF9132810}"/>
          </ac:spMkLst>
        </pc:spChg>
        <pc:grpChg chg="add del">
          <ac:chgData name="Md Towhedur RAHMAN" userId="S::u2151946@uel.ac.uk::e9e5d95e-42c9-414e-affb-cb18821ba35c" providerId="AD" clId="Web-{02694FA4-1E27-001C-9499-23AC452663BD}" dt="2022-03-21T12:36:11.319" v="215"/>
          <ac:grpSpMkLst>
            <pc:docMk/>
            <pc:sldMk cId="844349159" sldId="265"/>
            <ac:grpSpMk id="37" creationId="{90A61547-2555-4DE2-A37F-A53E54917441}"/>
          </ac:grpSpMkLst>
        </pc:grpChg>
        <pc:picChg chg="add del mod">
          <ac:chgData name="Md Towhedur RAHMAN" userId="S::u2151946@uel.ac.uk::e9e5d95e-42c9-414e-affb-cb18821ba35c" providerId="AD" clId="Web-{02694FA4-1E27-001C-9499-23AC452663BD}" dt="2022-03-21T12:22:25" v="103"/>
          <ac:picMkLst>
            <pc:docMk/>
            <pc:sldMk cId="844349159" sldId="265"/>
            <ac:picMk id="3" creationId="{63151327-3AC4-4773-AC81-EC17E64CA3B4}"/>
          </ac:picMkLst>
        </pc:picChg>
        <pc:picChg chg="mod ord">
          <ac:chgData name="Md Towhedur RAHMAN" userId="S::u2151946@uel.ac.uk::e9e5d95e-42c9-414e-affb-cb18821ba35c" providerId="AD" clId="Web-{02694FA4-1E27-001C-9499-23AC452663BD}" dt="2022-03-21T12:36:11.319" v="215"/>
          <ac:picMkLst>
            <pc:docMk/>
            <pc:sldMk cId="844349159" sldId="265"/>
            <ac:picMk id="5" creationId="{7E797FC5-4FFC-44D1-B371-DA01B82D64DA}"/>
          </ac:picMkLst>
        </pc:picChg>
        <pc:picChg chg="add mod">
          <ac:chgData name="Md Towhedur RAHMAN" userId="S::u2151946@uel.ac.uk::e9e5d95e-42c9-414e-affb-cb18821ba35c" providerId="AD" clId="Web-{02694FA4-1E27-001C-9499-23AC452663BD}" dt="2022-03-21T12:36:11.319" v="215"/>
          <ac:picMkLst>
            <pc:docMk/>
            <pc:sldMk cId="844349159" sldId="265"/>
            <ac:picMk id="7" creationId="{C82CD986-2E22-4EE2-896C-0C913D54CED0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4:02:44.524" v="800" actId="14100"/>
        <pc:sldMkLst>
          <pc:docMk/>
          <pc:sldMk cId="1915545629" sldId="266"/>
        </pc:sldMkLst>
        <pc:spChg chg="mod">
          <ac:chgData name="Md Towhedur RAHMAN" userId="S::u2151946@uel.ac.uk::e9e5d95e-42c9-414e-affb-cb18821ba35c" providerId="AD" clId="Web-{02694FA4-1E27-001C-9499-23AC452663BD}" dt="2022-03-21T14:02:44.524" v="800" actId="14100"/>
          <ac:spMkLst>
            <pc:docMk/>
            <pc:sldMk cId="1915545629" sldId="266"/>
            <ac:spMk id="3" creationId="{3A0555CE-B476-4A45-B3B8-5442CF4BBA33}"/>
          </ac:spMkLst>
        </pc:spChg>
        <pc:picChg chg="mod">
          <ac:chgData name="Md Towhedur RAHMAN" userId="S::u2151946@uel.ac.uk::e9e5d95e-42c9-414e-affb-cb18821ba35c" providerId="AD" clId="Web-{02694FA4-1E27-001C-9499-23AC452663BD}" dt="2022-03-21T14:02:21.836" v="798" actId="14100"/>
          <ac:picMkLst>
            <pc:docMk/>
            <pc:sldMk cId="1915545629" sldId="266"/>
            <ac:picMk id="7" creationId="{DC1227A6-A336-459E-89EC-B27CBCE907BB}"/>
          </ac:picMkLst>
        </pc:picChg>
      </pc:sldChg>
      <pc:sldChg chg="modSp">
        <pc:chgData name="Md Towhedur RAHMAN" userId="S::u2151946@uel.ac.uk::e9e5d95e-42c9-414e-affb-cb18821ba35c" providerId="AD" clId="Web-{02694FA4-1E27-001C-9499-23AC452663BD}" dt="2022-03-21T13:51:32.819" v="746" actId="20577"/>
        <pc:sldMkLst>
          <pc:docMk/>
          <pc:sldMk cId="300937883" sldId="267"/>
        </pc:sldMkLst>
        <pc:spChg chg="mod">
          <ac:chgData name="Md Towhedur RAHMAN" userId="S::u2151946@uel.ac.uk::e9e5d95e-42c9-414e-affb-cb18821ba35c" providerId="AD" clId="Web-{02694FA4-1E27-001C-9499-23AC452663BD}" dt="2022-03-21T13:51:32.819" v="746" actId="20577"/>
          <ac:spMkLst>
            <pc:docMk/>
            <pc:sldMk cId="300937883" sldId="267"/>
            <ac:spMk id="3" creationId="{BD8BB89A-4198-4A36-BE9B-08FBDB79BAB4}"/>
          </ac:spMkLst>
        </pc:spChg>
      </pc:sldChg>
    </pc:docChg>
  </pc:docChgLst>
  <pc:docChgLst>
    <pc:chgData name="Konrad Mikolaj FIGARSKI" userId="S::u2190550@uel.ac.uk::cf9847b2-f602-4adc-ab9a-6177a5105ff4" providerId="AD" clId="Web-{056EEE66-FDCF-4B0E-A0B1-1A0D2FEC9311}"/>
    <pc:docChg chg="modSld sldOrd">
      <pc:chgData name="Konrad Mikolaj FIGARSKI" userId="S::u2190550@uel.ac.uk::cf9847b2-f602-4adc-ab9a-6177a5105ff4" providerId="AD" clId="Web-{056EEE66-FDCF-4B0E-A0B1-1A0D2FEC9311}" dt="2022-03-21T20:53:11.685" v="28" actId="20577"/>
      <pc:docMkLst>
        <pc:docMk/>
      </pc:docMkLst>
      <pc:sldChg chg="modSp">
        <pc:chgData name="Konrad Mikolaj FIGARSKI" userId="S::u2190550@uel.ac.uk::cf9847b2-f602-4adc-ab9a-6177a5105ff4" providerId="AD" clId="Web-{056EEE66-FDCF-4B0E-A0B1-1A0D2FEC9311}" dt="2022-03-21T20:53:11.685" v="28" actId="20577"/>
        <pc:sldMkLst>
          <pc:docMk/>
          <pc:sldMk cId="31083956" sldId="257"/>
        </pc:sldMkLst>
        <pc:spChg chg="mod">
          <ac:chgData name="Konrad Mikolaj FIGARSKI" userId="S::u2190550@uel.ac.uk::cf9847b2-f602-4adc-ab9a-6177a5105ff4" providerId="AD" clId="Web-{056EEE66-FDCF-4B0E-A0B1-1A0D2FEC9311}" dt="2022-03-21T20:53:11.685" v="28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addSp delSp modSp">
        <pc:chgData name="Konrad Mikolaj FIGARSKI" userId="S::u2190550@uel.ac.uk::cf9847b2-f602-4adc-ab9a-6177a5105ff4" providerId="AD" clId="Web-{056EEE66-FDCF-4B0E-A0B1-1A0D2FEC9311}" dt="2022-03-21T20:50:13.103" v="10" actId="20577"/>
        <pc:sldMkLst>
          <pc:docMk/>
          <pc:sldMk cId="4242257516" sldId="258"/>
        </pc:sldMkLst>
        <pc:spChg chg="add del mod">
          <ac:chgData name="Konrad Mikolaj FIGARSKI" userId="S::u2190550@uel.ac.uk::cf9847b2-f602-4adc-ab9a-6177a5105ff4" providerId="AD" clId="Web-{056EEE66-FDCF-4B0E-A0B1-1A0D2FEC9311}" dt="2022-03-21T20:49:51.259" v="1"/>
          <ac:spMkLst>
            <pc:docMk/>
            <pc:sldMk cId="4242257516" sldId="258"/>
            <ac:spMk id="75" creationId="{58AC1D5F-5E9C-46EB-808A-561BD1B36121}"/>
          </ac:spMkLst>
        </pc:spChg>
        <pc:graphicFrameChg chg="add del modGraphic">
          <ac:chgData name="Konrad Mikolaj FIGARSKI" userId="S::u2190550@uel.ac.uk::cf9847b2-f602-4adc-ab9a-6177a5105ff4" providerId="AD" clId="Web-{056EEE66-FDCF-4B0E-A0B1-1A0D2FEC9311}" dt="2022-03-21T20:50:13.103" v="10" actId="20577"/>
          <ac:graphicFrameMkLst>
            <pc:docMk/>
            <pc:sldMk cId="4242257516" sldId="258"/>
            <ac:graphicFrameMk id="31" creationId="{7D2AAA92-F290-5641-552B-B772381721A3}"/>
          </ac:graphicFrameMkLst>
        </pc:graphicFrameChg>
      </pc:sldChg>
      <pc:sldChg chg="modSp">
        <pc:chgData name="Konrad Mikolaj FIGARSKI" userId="S::u2190550@uel.ac.uk::cf9847b2-f602-4adc-ab9a-6177a5105ff4" providerId="AD" clId="Web-{056EEE66-FDCF-4B0E-A0B1-1A0D2FEC9311}" dt="2022-03-21T20:51:03.604" v="15" actId="20577"/>
        <pc:sldMkLst>
          <pc:docMk/>
          <pc:sldMk cId="458386983" sldId="260"/>
        </pc:sldMkLst>
        <pc:spChg chg="mod">
          <ac:chgData name="Konrad Mikolaj FIGARSKI" userId="S::u2190550@uel.ac.uk::cf9847b2-f602-4adc-ab9a-6177a5105ff4" providerId="AD" clId="Web-{056EEE66-FDCF-4B0E-A0B1-1A0D2FEC9311}" dt="2022-03-21T20:51:03.604" v="15" actId="20577"/>
          <ac:spMkLst>
            <pc:docMk/>
            <pc:sldMk cId="458386983" sldId="260"/>
            <ac:spMk id="2" creationId="{520A433C-5F33-4FE3-9E87-563F1C1C38B7}"/>
          </ac:spMkLst>
        </pc:spChg>
        <pc:spChg chg="mod">
          <ac:chgData name="Konrad Mikolaj FIGARSKI" userId="S::u2190550@uel.ac.uk::cf9847b2-f602-4adc-ab9a-6177a5105ff4" providerId="AD" clId="Web-{056EEE66-FDCF-4B0E-A0B1-1A0D2FEC9311}" dt="2022-03-21T20:50:53.776" v="13" actId="1076"/>
          <ac:spMkLst>
            <pc:docMk/>
            <pc:sldMk cId="458386983" sldId="260"/>
            <ac:spMk id="3" creationId="{069A94E8-F42B-4822-BB61-7283090A8A1C}"/>
          </ac:spMkLst>
        </pc:spChg>
      </pc:sldChg>
      <pc:sldChg chg="ord">
        <pc:chgData name="Konrad Mikolaj FIGARSKI" userId="S::u2190550@uel.ac.uk::cf9847b2-f602-4adc-ab9a-6177a5105ff4" providerId="AD" clId="Web-{056EEE66-FDCF-4B0E-A0B1-1A0D2FEC9311}" dt="2022-03-21T20:50:30.776" v="11"/>
        <pc:sldMkLst>
          <pc:docMk/>
          <pc:sldMk cId="2800999771" sldId="264"/>
        </pc:sldMkLst>
      </pc:sldChg>
    </pc:docChg>
  </pc:docChgLst>
  <pc:docChgLst>
    <pc:chgData name="Konrad Mikolaj FIGARSKI" userId="S::u2190550@uel.ac.uk::cf9847b2-f602-4adc-ab9a-6177a5105ff4" providerId="AD" clId="Web-{00888718-3EF5-B961-5E80-99EF9CF78BA3}"/>
    <pc:docChg chg="modSld">
      <pc:chgData name="Konrad Mikolaj FIGARSKI" userId="S::u2190550@uel.ac.uk::cf9847b2-f602-4adc-ab9a-6177a5105ff4" providerId="AD" clId="Web-{00888718-3EF5-B961-5E80-99EF9CF78BA3}" dt="2022-03-21T18:23:01.995" v="22" actId="20577"/>
      <pc:docMkLst>
        <pc:docMk/>
      </pc:docMkLst>
      <pc:sldChg chg="modSp">
        <pc:chgData name="Konrad Mikolaj FIGARSKI" userId="S::u2190550@uel.ac.uk::cf9847b2-f602-4adc-ab9a-6177a5105ff4" providerId="AD" clId="Web-{00888718-3EF5-B961-5E80-99EF9CF78BA3}" dt="2022-03-21T18:23:01.995" v="22" actId="20577"/>
        <pc:sldMkLst>
          <pc:docMk/>
          <pc:sldMk cId="31083956" sldId="257"/>
        </pc:sldMkLst>
        <pc:spChg chg="mod">
          <ac:chgData name="Konrad Mikolaj FIGARSKI" userId="S::u2190550@uel.ac.uk::cf9847b2-f602-4adc-ab9a-6177a5105ff4" providerId="AD" clId="Web-{00888718-3EF5-B961-5E80-99EF9CF78BA3}" dt="2022-03-21T18:23:01.995" v="22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modSp">
        <pc:chgData name="Konrad Mikolaj FIGARSKI" userId="S::u2190550@uel.ac.uk::cf9847b2-f602-4adc-ab9a-6177a5105ff4" providerId="AD" clId="Web-{00888718-3EF5-B961-5E80-99EF9CF78BA3}" dt="2022-03-21T18:19:32.911" v="1" actId="20577"/>
        <pc:sldMkLst>
          <pc:docMk/>
          <pc:sldMk cId="4242257516" sldId="258"/>
        </pc:sldMkLst>
        <pc:spChg chg="mod">
          <ac:chgData name="Konrad Mikolaj FIGARSKI" userId="S::u2190550@uel.ac.uk::cf9847b2-f602-4adc-ab9a-6177a5105ff4" providerId="AD" clId="Web-{00888718-3EF5-B961-5E80-99EF9CF78BA3}" dt="2022-03-21T18:19:32.911" v="1" actId="20577"/>
          <ac:spMkLst>
            <pc:docMk/>
            <pc:sldMk cId="4242257516" sldId="258"/>
            <ac:spMk id="2" creationId="{244F3875-85DA-4F5D-A24F-51319E0D2FF8}"/>
          </ac:spMkLst>
        </pc:spChg>
      </pc:sldChg>
      <pc:sldChg chg="addSp delSp modSp">
        <pc:chgData name="Konrad Mikolaj FIGARSKI" userId="S::u2190550@uel.ac.uk::cf9847b2-f602-4adc-ab9a-6177a5105ff4" providerId="AD" clId="Web-{00888718-3EF5-B961-5E80-99EF9CF78BA3}" dt="2022-03-21T18:21:11.586" v="3"/>
        <pc:sldMkLst>
          <pc:docMk/>
          <pc:sldMk cId="502550207" sldId="263"/>
        </pc:sldMkLst>
        <pc:spChg chg="mod">
          <ac:chgData name="Konrad Mikolaj FIGARSKI" userId="S::u2190550@uel.ac.uk::cf9847b2-f602-4adc-ab9a-6177a5105ff4" providerId="AD" clId="Web-{00888718-3EF5-B961-5E80-99EF9CF78BA3}" dt="2022-03-21T18:21:11.586" v="3"/>
          <ac:spMkLst>
            <pc:docMk/>
            <pc:sldMk cId="502550207" sldId="263"/>
            <ac:spMk id="2" creationId="{520A433C-5F33-4FE3-9E87-563F1C1C38B7}"/>
          </ac:spMkLst>
        </pc:spChg>
        <pc:spChg chg="mod">
          <ac:chgData name="Konrad Mikolaj FIGARSKI" userId="S::u2190550@uel.ac.uk::cf9847b2-f602-4adc-ab9a-6177a5105ff4" providerId="AD" clId="Web-{00888718-3EF5-B961-5E80-99EF9CF78BA3}" dt="2022-03-21T18:21:11.586" v="3"/>
          <ac:spMkLst>
            <pc:docMk/>
            <pc:sldMk cId="502550207" sldId="263"/>
            <ac:spMk id="3" creationId="{069A94E8-F42B-4822-BB61-7283090A8A1C}"/>
          </ac:spMkLst>
        </pc:spChg>
        <pc:spChg chg="add del">
          <ac:chgData name="Konrad Mikolaj FIGARSKI" userId="S::u2190550@uel.ac.uk::cf9847b2-f602-4adc-ab9a-6177a5105ff4" providerId="AD" clId="Web-{00888718-3EF5-B961-5E80-99EF9CF78BA3}" dt="2022-03-21T18:21:11.586" v="3"/>
          <ac:spMkLst>
            <pc:docMk/>
            <pc:sldMk cId="502550207" sldId="263"/>
            <ac:spMk id="30" creationId="{3BCB5F6A-9EB0-40B0-9D13-3023E9A20508}"/>
          </ac:spMkLst>
        </pc:spChg>
        <pc:picChg chg="mod">
          <ac:chgData name="Konrad Mikolaj FIGARSKI" userId="S::u2190550@uel.ac.uk::cf9847b2-f602-4adc-ab9a-6177a5105ff4" providerId="AD" clId="Web-{00888718-3EF5-B961-5E80-99EF9CF78BA3}" dt="2022-03-21T18:21:11.586" v="3"/>
          <ac:picMkLst>
            <pc:docMk/>
            <pc:sldMk cId="502550207" sldId="263"/>
            <ac:picMk id="4" creationId="{FC774FB4-3DB6-405F-ACB4-148A3652B1C3}"/>
          </ac:picMkLst>
        </pc:picChg>
      </pc:sldChg>
    </pc:docChg>
  </pc:docChgLst>
  <pc:docChgLst>
    <pc:chgData name="Ahmed AMODI" userId="S::u2201845@uel.ac.uk::49705926-7f90-4405-a2b9-75b650f5a0ed" providerId="AD" clId="Web-{E2E6B2A6-4529-3E76-EEED-D8D1A4DCE582}"/>
    <pc:docChg chg="modSld">
      <pc:chgData name="Ahmed AMODI" userId="S::u2201845@uel.ac.uk::49705926-7f90-4405-a2b9-75b650f5a0ed" providerId="AD" clId="Web-{E2E6B2A6-4529-3E76-EEED-D8D1A4DCE582}" dt="2022-03-15T14:32:59.891" v="105" actId="14100"/>
      <pc:docMkLst>
        <pc:docMk/>
      </pc:docMkLst>
      <pc:sldChg chg="addSp delSp modSp">
        <pc:chgData name="Ahmed AMODI" userId="S::u2201845@uel.ac.uk::49705926-7f90-4405-a2b9-75b650f5a0ed" providerId="AD" clId="Web-{E2E6B2A6-4529-3E76-EEED-D8D1A4DCE582}" dt="2022-03-15T14:32:59.891" v="105" actId="14100"/>
        <pc:sldMkLst>
          <pc:docMk/>
          <pc:sldMk cId="4242257516" sldId="258"/>
        </pc:sldMkLst>
        <pc:spChg chg="mod">
          <ac:chgData name="Ahmed AMODI" userId="S::u2201845@uel.ac.uk::49705926-7f90-4405-a2b9-75b650f5a0ed" providerId="AD" clId="Web-{E2E6B2A6-4529-3E76-EEED-D8D1A4DCE582}" dt="2022-03-15T14:32:59.891" v="105" actId="14100"/>
          <ac:spMkLst>
            <pc:docMk/>
            <pc:sldMk cId="4242257516" sldId="258"/>
            <ac:spMk id="3" creationId="{996B8782-DD38-4CA3-A39C-A458B2F59A5F}"/>
          </ac:spMkLst>
        </pc:spChg>
        <pc:spChg chg="add del mod">
          <ac:chgData name="Ahmed AMODI" userId="S::u2201845@uel.ac.uk::49705926-7f90-4405-a2b9-75b650f5a0ed" providerId="AD" clId="Web-{E2E6B2A6-4529-3E76-EEED-D8D1A4DCE582}" dt="2022-03-15T14:27:45.009" v="24"/>
          <ac:spMkLst>
            <pc:docMk/>
            <pc:sldMk cId="4242257516" sldId="258"/>
            <ac:spMk id="4" creationId="{74DD7A37-57E9-4965-91BD-EE1F192924CE}"/>
          </ac:spMkLst>
        </pc:spChg>
        <pc:spChg chg="del mod">
          <ac:chgData name="Ahmed AMODI" userId="S::u2201845@uel.ac.uk::49705926-7f90-4405-a2b9-75b650f5a0ed" providerId="AD" clId="Web-{E2E6B2A6-4529-3E76-EEED-D8D1A4DCE582}" dt="2022-03-15T14:32:51.172" v="104"/>
          <ac:spMkLst>
            <pc:docMk/>
            <pc:sldMk cId="4242257516" sldId="258"/>
            <ac:spMk id="5" creationId="{74E360D2-A63D-4358-A0EC-52BE4E0F83D8}"/>
          </ac:spMkLst>
        </pc:spChg>
        <pc:spChg chg="add del">
          <ac:chgData name="Ahmed AMODI" userId="S::u2201845@uel.ac.uk::49705926-7f90-4405-a2b9-75b650f5a0ed" providerId="AD" clId="Web-{E2E6B2A6-4529-3E76-EEED-D8D1A4DCE582}" dt="2022-03-15T14:27:35.056" v="22"/>
          <ac:spMkLst>
            <pc:docMk/>
            <pc:sldMk cId="4242257516" sldId="258"/>
            <ac:spMk id="6" creationId="{4C47DAFC-3A8B-424B-89DC-CFA745EAA4A0}"/>
          </ac:spMkLst>
        </pc:spChg>
        <pc:spChg chg="add del">
          <ac:chgData name="Ahmed AMODI" userId="S::u2201845@uel.ac.uk::49705926-7f90-4405-a2b9-75b650f5a0ed" providerId="AD" clId="Web-{E2E6B2A6-4529-3E76-EEED-D8D1A4DCE582}" dt="2022-03-15T14:28:40.229" v="31"/>
          <ac:spMkLst>
            <pc:docMk/>
            <pc:sldMk cId="4242257516" sldId="258"/>
            <ac:spMk id="7" creationId="{F49CFBCA-066E-4A6A-B5FC-424E2F9E533E}"/>
          </ac:spMkLst>
        </pc:spChg>
        <pc:spChg chg="add del mod">
          <ac:chgData name="Ahmed AMODI" userId="S::u2201845@uel.ac.uk::49705926-7f90-4405-a2b9-75b650f5a0ed" providerId="AD" clId="Web-{E2E6B2A6-4529-3E76-EEED-D8D1A4DCE582}" dt="2022-03-15T14:32:43.781" v="103"/>
          <ac:spMkLst>
            <pc:docMk/>
            <pc:sldMk cId="4242257516" sldId="258"/>
            <ac:spMk id="8" creationId="{A8270E35-3D3A-4DAB-96D1-C25BF3AA7F67}"/>
          </ac:spMkLst>
        </pc:spChg>
        <pc:spChg chg="add del">
          <ac:chgData name="Ahmed AMODI" userId="S::u2201845@uel.ac.uk::49705926-7f90-4405-a2b9-75b650f5a0ed" providerId="AD" clId="Web-{E2E6B2A6-4529-3E76-EEED-D8D1A4DCE582}" dt="2022-03-15T14:31:29.592" v="89"/>
          <ac:spMkLst>
            <pc:docMk/>
            <pc:sldMk cId="4242257516" sldId="258"/>
            <ac:spMk id="9" creationId="{E4843593-D1B7-4837-9582-33598A3C0A3D}"/>
          </ac:spMkLst>
        </pc:spChg>
        <pc:spChg chg="add del mod">
          <ac:chgData name="Ahmed AMODI" userId="S::u2201845@uel.ac.uk::49705926-7f90-4405-a2b9-75b650f5a0ed" providerId="AD" clId="Web-{E2E6B2A6-4529-3E76-EEED-D8D1A4DCE582}" dt="2022-03-15T14:31:43.920" v="92"/>
          <ac:spMkLst>
            <pc:docMk/>
            <pc:sldMk cId="4242257516" sldId="258"/>
            <ac:spMk id="10" creationId="{B8EB239F-51B3-4AE7-A7DF-1C19742D6167}"/>
          </ac:spMkLst>
        </pc:spChg>
        <pc:spChg chg="add del mod">
          <ac:chgData name="Ahmed AMODI" userId="S::u2201845@uel.ac.uk::49705926-7f90-4405-a2b9-75b650f5a0ed" providerId="AD" clId="Web-{E2E6B2A6-4529-3E76-EEED-D8D1A4DCE582}" dt="2022-03-15T14:32:33.922" v="102"/>
          <ac:spMkLst>
            <pc:docMk/>
            <pc:sldMk cId="4242257516" sldId="258"/>
            <ac:spMk id="11" creationId="{B19AC132-76C9-4704-A208-F9A4F843DBE9}"/>
          </ac:spMkLst>
        </pc:spChg>
        <pc:spChg chg="add del">
          <ac:chgData name="Ahmed AMODI" userId="S::u2201845@uel.ac.uk::49705926-7f90-4405-a2b9-75b650f5a0ed" providerId="AD" clId="Web-{E2E6B2A6-4529-3E76-EEED-D8D1A4DCE582}" dt="2022-03-15T14:32:25.656" v="100"/>
          <ac:spMkLst>
            <pc:docMk/>
            <pc:sldMk cId="4242257516" sldId="258"/>
            <ac:spMk id="12" creationId="{80FFC6C1-3189-44BC-9839-714A5482EB0A}"/>
          </ac:spMkLst>
        </pc:spChg>
      </pc:sldChg>
    </pc:docChg>
  </pc:docChgLst>
  <pc:docChgLst>
    <pc:chgData name="Ahmed AMODI" userId="S::u2201845@uel.ac.uk::49705926-7f90-4405-a2b9-75b650f5a0ed" providerId="AD" clId="Web-{096AA92B-91FC-1BD2-A969-D0D9C18AF711}"/>
    <pc:docChg chg="modSld">
      <pc:chgData name="Ahmed AMODI" userId="S::u2201845@uel.ac.uk::49705926-7f90-4405-a2b9-75b650f5a0ed" providerId="AD" clId="Web-{096AA92B-91FC-1BD2-A969-D0D9C18AF711}" dt="2022-03-21T18:21:40.013" v="5" actId="1076"/>
      <pc:docMkLst>
        <pc:docMk/>
      </pc:docMkLst>
      <pc:sldChg chg="modSp">
        <pc:chgData name="Ahmed AMODI" userId="S::u2201845@uel.ac.uk::49705926-7f90-4405-a2b9-75b650f5a0ed" providerId="AD" clId="Web-{096AA92B-91FC-1BD2-A969-D0D9C18AF711}" dt="2022-03-21T18:21:02.387" v="3" actId="1076"/>
        <pc:sldMkLst>
          <pc:docMk/>
          <pc:sldMk cId="109857222" sldId="256"/>
        </pc:sldMkLst>
        <pc:picChg chg="mod">
          <ac:chgData name="Ahmed AMODI" userId="S::u2201845@uel.ac.uk::49705926-7f90-4405-a2b9-75b650f5a0ed" providerId="AD" clId="Web-{096AA92B-91FC-1BD2-A969-D0D9C18AF711}" dt="2022-03-21T18:21:02.387" v="3" actId="1076"/>
          <ac:picMkLst>
            <pc:docMk/>
            <pc:sldMk cId="109857222" sldId="256"/>
            <ac:picMk id="4" creationId="{0F72D252-768C-46F5-91D8-F65A5CE7B96D}"/>
          </ac:picMkLst>
        </pc:picChg>
      </pc:sldChg>
      <pc:sldChg chg="modSp">
        <pc:chgData name="Ahmed AMODI" userId="S::u2201845@uel.ac.uk::49705926-7f90-4405-a2b9-75b650f5a0ed" providerId="AD" clId="Web-{096AA92B-91FC-1BD2-A969-D0D9C18AF711}" dt="2022-03-21T18:21:40.013" v="5" actId="1076"/>
        <pc:sldMkLst>
          <pc:docMk/>
          <pc:sldMk cId="502550207" sldId="263"/>
        </pc:sldMkLst>
        <pc:picChg chg="mod">
          <ac:chgData name="Ahmed AMODI" userId="S::u2201845@uel.ac.uk::49705926-7f90-4405-a2b9-75b650f5a0ed" providerId="AD" clId="Web-{096AA92B-91FC-1BD2-A969-D0D9C18AF711}" dt="2022-03-21T18:21:40.013" v="5" actId="1076"/>
          <ac:picMkLst>
            <pc:docMk/>
            <pc:sldMk cId="502550207" sldId="263"/>
            <ac:picMk id="4" creationId="{FC774FB4-3DB6-405F-ACB4-148A3652B1C3}"/>
          </ac:picMkLst>
        </pc:picChg>
      </pc:sldChg>
    </pc:docChg>
  </pc:docChgLst>
  <pc:docChgLst>
    <pc:chgData name="Konrad Mikolaj FIGARSKI" userId="S::u2190550@uel.ac.uk::cf9847b2-f602-4adc-ab9a-6177a5105ff4" providerId="AD" clId="Web-{78119A6B-9A81-4368-9E34-FB997612EF1C}"/>
    <pc:docChg chg="addSld modSld addMainMaster delMainMaster">
      <pc:chgData name="Konrad Mikolaj FIGARSKI" userId="S::u2190550@uel.ac.uk::cf9847b2-f602-4adc-ab9a-6177a5105ff4" providerId="AD" clId="Web-{78119A6B-9A81-4368-9E34-FB997612EF1C}" dt="2022-03-15T12:39:02.273" v="75"/>
      <pc:docMkLst>
        <pc:docMk/>
      </pc:docMkLst>
      <pc:sldChg chg="addSp delSp modSp mod setBg modClrScheme chgLayout modNotes">
        <pc:chgData name="Konrad Mikolaj FIGARSKI" userId="S::u2190550@uel.ac.uk::cf9847b2-f602-4adc-ab9a-6177a5105ff4" providerId="AD" clId="Web-{78119A6B-9A81-4368-9E34-FB997612EF1C}" dt="2022-03-15T12:32:09.218" v="24" actId="20577"/>
        <pc:sldMkLst>
          <pc:docMk/>
          <pc:sldMk cId="109857222" sldId="256"/>
        </pc:sldMkLst>
        <pc:spChg chg="mod">
          <ac:chgData name="Konrad Mikolaj FIGARSKI" userId="S::u2190550@uel.ac.uk::cf9847b2-f602-4adc-ab9a-6177a5105ff4" providerId="AD" clId="Web-{78119A6B-9A81-4368-9E34-FB997612EF1C}" dt="2022-03-15T12:32:09.218" v="2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onrad Mikolaj FIGARSKI" userId="S::u2190550@uel.ac.uk::cf9847b2-f602-4adc-ab9a-6177a5105ff4" providerId="AD" clId="Web-{78119A6B-9A81-4368-9E34-FB997612EF1C}" dt="2022-03-15T12:26:44.649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onrad Mikolaj FIGARSKI" userId="S::u2190550@uel.ac.uk::cf9847b2-f602-4adc-ab9a-6177a5105ff4" providerId="AD" clId="Web-{78119A6B-9A81-4368-9E34-FB997612EF1C}" dt="2022-03-15T12:26:44.587" v="1"/>
          <ac:spMkLst>
            <pc:docMk/>
            <pc:sldMk cId="109857222" sldId="256"/>
            <ac:spMk id="9" creationId="{37D505C3-540C-4E1B-AFF5-74A9D9BD3E44}"/>
          </ac:spMkLst>
        </pc:spChg>
        <pc:spChg chg="add del">
          <ac:chgData name="Konrad Mikolaj FIGARSKI" userId="S::u2190550@uel.ac.uk::cf9847b2-f602-4adc-ab9a-6177a5105ff4" providerId="AD" clId="Web-{78119A6B-9A81-4368-9E34-FB997612EF1C}" dt="2022-03-15T12:26:44.587" v="1"/>
          <ac:spMkLst>
            <pc:docMk/>
            <pc:sldMk cId="109857222" sldId="256"/>
            <ac:spMk id="11" creationId="{C5C14909-AFB2-4E07-A65C-633954901FC1}"/>
          </ac:spMkLst>
        </pc:spChg>
        <pc:spChg chg="add del">
          <ac:chgData name="Konrad Mikolaj FIGARSKI" userId="S::u2190550@uel.ac.uk::cf9847b2-f602-4adc-ab9a-6177a5105ff4" providerId="AD" clId="Web-{78119A6B-9A81-4368-9E34-FB997612EF1C}" dt="2022-03-15T12:26:44.587" v="1"/>
          <ac:spMkLst>
            <pc:docMk/>
            <pc:sldMk cId="109857222" sldId="256"/>
            <ac:spMk id="13" creationId="{5BC4B016-0848-4634-83F9-FBC4C80CAE8E}"/>
          </ac:spMkLst>
        </pc:spChg>
        <pc:spChg chg="add">
          <ac:chgData name="Konrad Mikolaj FIGARSKI" userId="S::u2190550@uel.ac.uk::cf9847b2-f602-4adc-ab9a-6177a5105ff4" providerId="AD" clId="Web-{78119A6B-9A81-4368-9E34-FB997612EF1C}" dt="2022-03-15T12:26:44.649" v="2"/>
          <ac:spMkLst>
            <pc:docMk/>
            <pc:sldMk cId="109857222" sldId="256"/>
            <ac:spMk id="43" creationId="{9733A6A7-E7EE-42C5-88DE-B09D16B38C13}"/>
          </ac:spMkLst>
        </pc:spChg>
        <pc:spChg chg="add">
          <ac:chgData name="Konrad Mikolaj FIGARSKI" userId="S::u2190550@uel.ac.uk::cf9847b2-f602-4adc-ab9a-6177a5105ff4" providerId="AD" clId="Web-{78119A6B-9A81-4368-9E34-FB997612EF1C}" dt="2022-03-15T12:26:44.649" v="2"/>
          <ac:spMkLst>
            <pc:docMk/>
            <pc:sldMk cId="109857222" sldId="256"/>
            <ac:spMk id="44" creationId="{94D786EB-944C-47D5-B631-899F4029B02E}"/>
          </ac:spMkLst>
        </pc:spChg>
        <pc:spChg chg="add">
          <ac:chgData name="Konrad Mikolaj FIGARSKI" userId="S::u2190550@uel.ac.uk::cf9847b2-f602-4adc-ab9a-6177a5105ff4" providerId="AD" clId="Web-{78119A6B-9A81-4368-9E34-FB997612EF1C}" dt="2022-03-15T12:26:44.649" v="2"/>
          <ac:spMkLst>
            <pc:docMk/>
            <pc:sldMk cId="109857222" sldId="256"/>
            <ac:spMk id="45" creationId="{BA6285CA-6AFA-4F27-AFB5-1B32CDE09B1A}"/>
          </ac:spMkLst>
        </pc:spChg>
        <pc:grpChg chg="add">
          <ac:chgData name="Konrad Mikolaj FIGARSKI" userId="S::u2190550@uel.ac.uk::cf9847b2-f602-4adc-ab9a-6177a5105ff4" providerId="AD" clId="Web-{78119A6B-9A81-4368-9E34-FB997612EF1C}" dt="2022-03-15T12:26:44.649" v="2"/>
          <ac:grpSpMkLst>
            <pc:docMk/>
            <pc:sldMk cId="109857222" sldId="256"/>
            <ac:grpSpMk id="46" creationId="{91108A0F-8C78-4294-B028-9F09581FC0A3}"/>
          </ac:grpSpMkLst>
        </pc:grpChg>
        <pc:picChg chg="add del">
          <ac:chgData name="Konrad Mikolaj FIGARSKI" userId="S::u2190550@uel.ac.uk::cf9847b2-f602-4adc-ab9a-6177a5105ff4" providerId="AD" clId="Web-{78119A6B-9A81-4368-9E34-FB997612EF1C}" dt="2022-03-15T12:26:44.587" v="1"/>
          <ac:picMkLst>
            <pc:docMk/>
            <pc:sldMk cId="109857222" sldId="256"/>
            <ac:picMk id="4" creationId="{7C67868D-6F41-905D-A865-6DCC3BB34FF2}"/>
          </ac:picMkLst>
        </pc:picChg>
        <pc:picChg chg="add">
          <ac:chgData name="Konrad Mikolaj FIGARSKI" userId="S::u2190550@uel.ac.uk::cf9847b2-f602-4adc-ab9a-6177a5105ff4" providerId="AD" clId="Web-{78119A6B-9A81-4368-9E34-FB997612EF1C}" dt="2022-03-15T12:26:44.649" v="2"/>
          <ac:picMkLst>
            <pc:docMk/>
            <pc:sldMk cId="109857222" sldId="256"/>
            <ac:picMk id="47" creationId="{07C12600-543D-1166-0EE3-8B5A677F66DF}"/>
          </ac:picMkLst>
        </pc:picChg>
      </pc:sldChg>
      <pc:sldChg chg="modSp">
        <pc:chgData name="Konrad Mikolaj FIGARSKI" userId="S::u2190550@uel.ac.uk::cf9847b2-f602-4adc-ab9a-6177a5105ff4" providerId="AD" clId="Web-{78119A6B-9A81-4368-9E34-FB997612EF1C}" dt="2022-03-15T12:32:45.062" v="52" actId="20577"/>
        <pc:sldMkLst>
          <pc:docMk/>
          <pc:sldMk cId="31083956" sldId="257"/>
        </pc:sldMkLst>
        <pc:spChg chg="mod">
          <ac:chgData name="Konrad Mikolaj FIGARSKI" userId="S::u2190550@uel.ac.uk::cf9847b2-f602-4adc-ab9a-6177a5105ff4" providerId="AD" clId="Web-{78119A6B-9A81-4368-9E34-FB997612EF1C}" dt="2022-03-15T12:32:22.218" v="32" actId="20577"/>
          <ac:spMkLst>
            <pc:docMk/>
            <pc:sldMk cId="31083956" sldId="257"/>
            <ac:spMk id="2" creationId="{69AAB893-1F72-46A5-9CAF-E892AD0695BC}"/>
          </ac:spMkLst>
        </pc:spChg>
        <pc:spChg chg="mod">
          <ac:chgData name="Konrad Mikolaj FIGARSKI" userId="S::u2190550@uel.ac.uk::cf9847b2-f602-4adc-ab9a-6177a5105ff4" providerId="AD" clId="Web-{78119A6B-9A81-4368-9E34-FB997612EF1C}" dt="2022-03-15T12:32:45.062" v="52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addSp modSp">
        <pc:chgData name="Konrad Mikolaj FIGARSKI" userId="S::u2190550@uel.ac.uk::cf9847b2-f602-4adc-ab9a-6177a5105ff4" providerId="AD" clId="Web-{78119A6B-9A81-4368-9E34-FB997612EF1C}" dt="2022-03-15T12:39:02.273" v="75"/>
        <pc:sldMkLst>
          <pc:docMk/>
          <pc:sldMk cId="4242257516" sldId="258"/>
        </pc:sldMkLst>
        <pc:spChg chg="mod">
          <ac:chgData name="Konrad Mikolaj FIGARSKI" userId="S::u2190550@uel.ac.uk::cf9847b2-f602-4adc-ab9a-6177a5105ff4" providerId="AD" clId="Web-{78119A6B-9A81-4368-9E34-FB997612EF1C}" dt="2022-03-15T12:32:52.187" v="59" actId="20577"/>
          <ac:spMkLst>
            <pc:docMk/>
            <pc:sldMk cId="4242257516" sldId="258"/>
            <ac:spMk id="2" creationId="{244F3875-85DA-4F5D-A24F-51319E0D2FF8}"/>
          </ac:spMkLst>
        </pc:spChg>
        <pc:spChg chg="mod">
          <ac:chgData name="Konrad Mikolaj FIGARSKI" userId="S::u2190550@uel.ac.uk::cf9847b2-f602-4adc-ab9a-6177a5105ff4" providerId="AD" clId="Web-{78119A6B-9A81-4368-9E34-FB997612EF1C}" dt="2022-03-15T12:33:09.360" v="73" actId="20577"/>
          <ac:spMkLst>
            <pc:docMk/>
            <pc:sldMk cId="4242257516" sldId="258"/>
            <ac:spMk id="3" creationId="{996B8782-DD38-4CA3-A39C-A458B2F59A5F}"/>
          </ac:spMkLst>
        </pc:spChg>
        <pc:spChg chg="add">
          <ac:chgData name="Konrad Mikolaj FIGARSKI" userId="S::u2190550@uel.ac.uk::cf9847b2-f602-4adc-ab9a-6177a5105ff4" providerId="AD" clId="Web-{78119A6B-9A81-4368-9E34-FB997612EF1C}" dt="2022-03-15T12:39:02.273" v="75"/>
          <ac:spMkLst>
            <pc:docMk/>
            <pc:sldMk cId="4242257516" sldId="258"/>
            <ac:spMk id="5" creationId="{74E360D2-A63D-4358-A0EC-52BE4E0F83D8}"/>
          </ac:spMkLst>
        </pc:spChg>
      </pc:sldChg>
      <pc:sldChg chg="new">
        <pc:chgData name="Konrad Mikolaj FIGARSKI" userId="S::u2190550@uel.ac.uk::cf9847b2-f602-4adc-ab9a-6177a5105ff4" providerId="AD" clId="Web-{78119A6B-9A81-4368-9E34-FB997612EF1C}" dt="2022-03-15T12:33:14.328" v="74"/>
        <pc:sldMkLst>
          <pc:docMk/>
          <pc:sldMk cId="186850652" sldId="259"/>
        </pc:sldMkLst>
      </pc:sldChg>
      <pc:sldMasterChg chg="add del addSldLayout delSldLayout">
        <pc:chgData name="Konrad Mikolaj FIGARSKI" userId="S::u2190550@uel.ac.uk::cf9847b2-f602-4adc-ab9a-6177a5105ff4" providerId="AD" clId="Web-{78119A6B-9A81-4368-9E34-FB997612EF1C}" dt="2022-03-15T12:26:44.649" v="2"/>
        <pc:sldMasterMkLst>
          <pc:docMk/>
          <pc:sldMasterMk cId="2460954070" sldId="2147483660"/>
        </pc:sldMasterMkLst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Konrad Mikolaj FIGARSKI" userId="S::u2190550@uel.ac.uk::cf9847b2-f602-4adc-ab9a-6177a5105ff4" providerId="AD" clId="Web-{78119A6B-9A81-4368-9E34-FB997612EF1C}" dt="2022-03-15T12:26:44.587" v="1"/>
        <pc:sldMasterMkLst>
          <pc:docMk/>
          <pc:sldMasterMk cId="439344301" sldId="2147483750"/>
        </pc:sldMasterMkLst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2195116196" sldId="2147483739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1868243474" sldId="2147483740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2470165898" sldId="2147483741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4077036861" sldId="2147483742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2965299985" sldId="2147483743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1976664558" sldId="2147483744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482191012" sldId="2147483745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1964614012" sldId="2147483746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3859488794" sldId="2147483747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943271988" sldId="2147483748"/>
          </pc:sldLayoutMkLst>
        </pc:sldLayoutChg>
        <pc:sldLayoutChg chg="add del">
          <pc:chgData name="Konrad Mikolaj FIGARSKI" userId="S::u2190550@uel.ac.uk::cf9847b2-f602-4adc-ab9a-6177a5105ff4" providerId="AD" clId="Web-{78119A6B-9A81-4368-9E34-FB997612EF1C}" dt="2022-03-15T12:26:44.587" v="1"/>
          <pc:sldLayoutMkLst>
            <pc:docMk/>
            <pc:sldMasterMk cId="439344301" sldId="2147483750"/>
            <pc:sldLayoutMk cId="1295091530" sldId="2147483749"/>
          </pc:sldLayoutMkLst>
        </pc:sldLayoutChg>
      </pc:sldMasterChg>
      <pc:sldMasterChg chg="add addSldLayout">
        <pc:chgData name="Konrad Mikolaj FIGARSKI" userId="S::u2190550@uel.ac.uk::cf9847b2-f602-4adc-ab9a-6177a5105ff4" providerId="AD" clId="Web-{78119A6B-9A81-4368-9E34-FB997612EF1C}" dt="2022-03-15T12:26:44.649" v="2"/>
        <pc:sldMasterMkLst>
          <pc:docMk/>
          <pc:sldMasterMk cId="2600344365" sldId="2147483763"/>
        </pc:sldMasterMkLst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828239255" sldId="2147483752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1523555175" sldId="2147483753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717132252" sldId="2147483754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2521919420" sldId="2147483755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2038198429" sldId="2147483756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761534035" sldId="2147483757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955613757" sldId="2147483758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681140685" sldId="2147483759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575658399" sldId="2147483760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1567291594" sldId="2147483761"/>
          </pc:sldLayoutMkLst>
        </pc:sldLayoutChg>
        <pc:sldLayoutChg chg="add">
          <pc:chgData name="Konrad Mikolaj FIGARSKI" userId="S::u2190550@uel.ac.uk::cf9847b2-f602-4adc-ab9a-6177a5105ff4" providerId="AD" clId="Web-{78119A6B-9A81-4368-9E34-FB997612EF1C}" dt="2022-03-15T12:26:44.649" v="2"/>
          <pc:sldLayoutMkLst>
            <pc:docMk/>
            <pc:sldMasterMk cId="2600344365" sldId="2147483763"/>
            <pc:sldLayoutMk cId="3426588274" sldId="2147483762"/>
          </pc:sldLayoutMkLst>
        </pc:sldLayoutChg>
      </pc:sldMasterChg>
    </pc:docChg>
  </pc:docChgLst>
  <pc:docChgLst>
    <pc:chgData name="Md Towhedur RAHMAN" userId="S::u2151946@uel.ac.uk::e9e5d95e-42c9-414e-affb-cb18821ba35c" providerId="AD" clId="Web-{113A5A6C-BEF4-FC8E-1DC1-98E47F62B847}"/>
    <pc:docChg chg="modSld">
      <pc:chgData name="Md Towhedur RAHMAN" userId="S::u2151946@uel.ac.uk::e9e5d95e-42c9-414e-affb-cb18821ba35c" providerId="AD" clId="Web-{113A5A6C-BEF4-FC8E-1DC1-98E47F62B847}" dt="2022-03-21T18:31:52.964" v="37" actId="20577"/>
      <pc:docMkLst>
        <pc:docMk/>
      </pc:docMkLst>
      <pc:sldChg chg="modSp">
        <pc:chgData name="Md Towhedur RAHMAN" userId="S::u2151946@uel.ac.uk::e9e5d95e-42c9-414e-affb-cb18821ba35c" providerId="AD" clId="Web-{113A5A6C-BEF4-FC8E-1DC1-98E47F62B847}" dt="2022-03-21T18:21:54.797" v="15" actId="14100"/>
        <pc:sldMkLst>
          <pc:docMk/>
          <pc:sldMk cId="109857222" sldId="256"/>
        </pc:sldMkLst>
        <pc:spChg chg="mod">
          <ac:chgData name="Md Towhedur RAHMAN" userId="S::u2151946@uel.ac.uk::e9e5d95e-42c9-414e-affb-cb18821ba35c" providerId="AD" clId="Web-{113A5A6C-BEF4-FC8E-1DC1-98E47F62B847}" dt="2022-03-21T18:21:54.797" v="15" actId="14100"/>
          <ac:spMkLst>
            <pc:docMk/>
            <pc:sldMk cId="109857222" sldId="256"/>
            <ac:spMk id="7" creationId="{7DE1EB85-12A8-4166-A817-4323CDFD9D60}"/>
          </ac:spMkLst>
        </pc:spChg>
        <pc:spChg chg="mod">
          <ac:chgData name="Md Towhedur RAHMAN" userId="S::u2151946@uel.ac.uk::e9e5d95e-42c9-414e-affb-cb18821ba35c" providerId="AD" clId="Web-{113A5A6C-BEF4-FC8E-1DC1-98E47F62B847}" dt="2022-03-21T18:14:35.086" v="10" actId="20577"/>
          <ac:spMkLst>
            <pc:docMk/>
            <pc:sldMk cId="109857222" sldId="256"/>
            <ac:spMk id="8" creationId="{D5368589-70DF-428F-8078-11279D8D4C84}"/>
          </ac:spMkLst>
        </pc:spChg>
      </pc:sldChg>
      <pc:sldChg chg="modSp">
        <pc:chgData name="Md Towhedur RAHMAN" userId="S::u2151946@uel.ac.uk::e9e5d95e-42c9-414e-affb-cb18821ba35c" providerId="AD" clId="Web-{113A5A6C-BEF4-FC8E-1DC1-98E47F62B847}" dt="2022-03-21T18:23:28.501" v="23" actId="20577"/>
        <pc:sldMkLst>
          <pc:docMk/>
          <pc:sldMk cId="31083956" sldId="257"/>
        </pc:sldMkLst>
        <pc:spChg chg="mod">
          <ac:chgData name="Md Towhedur RAHMAN" userId="S::u2151946@uel.ac.uk::e9e5d95e-42c9-414e-affb-cb18821ba35c" providerId="AD" clId="Web-{113A5A6C-BEF4-FC8E-1DC1-98E47F62B847}" dt="2022-03-21T18:23:28.501" v="23" actId="20577"/>
          <ac:spMkLst>
            <pc:docMk/>
            <pc:sldMk cId="31083956" sldId="257"/>
            <ac:spMk id="6" creationId="{D1717C3C-CF81-4D62-B0BD-3E46B83C128B}"/>
          </ac:spMkLst>
        </pc:spChg>
      </pc:sldChg>
      <pc:sldChg chg="addSp delSp modSp">
        <pc:chgData name="Md Towhedur RAHMAN" userId="S::u2151946@uel.ac.uk::e9e5d95e-42c9-414e-affb-cb18821ba35c" providerId="AD" clId="Web-{113A5A6C-BEF4-FC8E-1DC1-98E47F62B847}" dt="2022-03-21T18:24:59.097" v="32" actId="20577"/>
        <pc:sldMkLst>
          <pc:docMk/>
          <pc:sldMk cId="4242257516" sldId="258"/>
        </pc:sldMkLst>
        <pc:spChg chg="add del mod">
          <ac:chgData name="Md Towhedur RAHMAN" userId="S::u2151946@uel.ac.uk::e9e5d95e-42c9-414e-affb-cb18821ba35c" providerId="AD" clId="Web-{113A5A6C-BEF4-FC8E-1DC1-98E47F62B847}" dt="2022-03-21T18:24:20.784" v="25"/>
          <ac:spMkLst>
            <pc:docMk/>
            <pc:sldMk cId="4242257516" sldId="258"/>
            <ac:spMk id="54" creationId="{B1125F11-BEF0-4E61-AE76-721864DCFDF6}"/>
          </ac:spMkLst>
        </pc:spChg>
        <pc:graphicFrameChg chg="add del modGraphic">
          <ac:chgData name="Md Towhedur RAHMAN" userId="S::u2151946@uel.ac.uk::e9e5d95e-42c9-414e-affb-cb18821ba35c" providerId="AD" clId="Web-{113A5A6C-BEF4-FC8E-1DC1-98E47F62B847}" dt="2022-03-21T18:24:59.097" v="32" actId="20577"/>
          <ac:graphicFrameMkLst>
            <pc:docMk/>
            <pc:sldMk cId="4242257516" sldId="258"/>
            <ac:graphicFrameMk id="31" creationId="{7D2AAA92-F290-5641-552B-B772381721A3}"/>
          </ac:graphicFrameMkLst>
        </pc:graphicFrameChg>
      </pc:sldChg>
      <pc:sldChg chg="modSp">
        <pc:chgData name="Md Towhedur RAHMAN" userId="S::u2151946@uel.ac.uk::e9e5d95e-42c9-414e-affb-cb18821ba35c" providerId="AD" clId="Web-{113A5A6C-BEF4-FC8E-1DC1-98E47F62B847}" dt="2022-03-21T18:31:52.964" v="37" actId="20577"/>
        <pc:sldMkLst>
          <pc:docMk/>
          <pc:sldMk cId="300937883" sldId="267"/>
        </pc:sldMkLst>
        <pc:spChg chg="mod">
          <ac:chgData name="Md Towhedur RAHMAN" userId="S::u2151946@uel.ac.uk::e9e5d95e-42c9-414e-affb-cb18821ba35c" providerId="AD" clId="Web-{113A5A6C-BEF4-FC8E-1DC1-98E47F62B847}" dt="2022-03-21T18:31:52.964" v="37" actId="20577"/>
          <ac:spMkLst>
            <pc:docMk/>
            <pc:sldMk cId="300937883" sldId="267"/>
            <ac:spMk id="3" creationId="{BD8BB89A-4198-4A36-BE9B-08FBDB79BAB4}"/>
          </ac:spMkLst>
        </pc:spChg>
      </pc:sldChg>
    </pc:docChg>
  </pc:docChgLst>
  <pc:docChgLst>
    <pc:chgData name="Islam BOURZAH" userId="S::u2209133@uel.ac.uk::0a4bc266-8794-4810-83e2-334332ce43de" providerId="AD" clId="Web-{A651B1D0-C9E4-D8B4-0F23-724E07811D03}"/>
    <pc:docChg chg="modSld">
      <pc:chgData name="Islam BOURZAH" userId="S::u2209133@uel.ac.uk::0a4bc266-8794-4810-83e2-334332ce43de" providerId="AD" clId="Web-{A651B1D0-C9E4-D8B4-0F23-724E07811D03}" dt="2022-03-22T11:06:37.959" v="28"/>
      <pc:docMkLst>
        <pc:docMk/>
      </pc:docMkLst>
      <pc:sldChg chg="delSp">
        <pc:chgData name="Islam BOURZAH" userId="S::u2209133@uel.ac.uk::0a4bc266-8794-4810-83e2-334332ce43de" providerId="AD" clId="Web-{A651B1D0-C9E4-D8B4-0F23-724E07811D03}" dt="2022-03-22T11:06:37.959" v="28"/>
        <pc:sldMkLst>
          <pc:docMk/>
          <pc:sldMk cId="844349159" sldId="265"/>
        </pc:sldMkLst>
        <pc:spChg chg="del">
          <ac:chgData name="Islam BOURZAH" userId="S::u2209133@uel.ac.uk::0a4bc266-8794-4810-83e2-334332ce43de" providerId="AD" clId="Web-{A651B1D0-C9E4-D8B4-0F23-724E07811D03}" dt="2022-03-22T11:06:37.959" v="28"/>
          <ac:spMkLst>
            <pc:docMk/>
            <pc:sldMk cId="844349159" sldId="265"/>
            <ac:spMk id="5" creationId="{8C1ED35A-E8F0-445C-8115-16199DA7F1F8}"/>
          </ac:spMkLst>
        </pc:spChg>
      </pc:sldChg>
      <pc:sldChg chg="modSp">
        <pc:chgData name="Islam BOURZAH" userId="S::u2209133@uel.ac.uk::0a4bc266-8794-4810-83e2-334332ce43de" providerId="AD" clId="Web-{A651B1D0-C9E4-D8B4-0F23-724E07811D03}" dt="2022-03-22T11:04:52.702" v="27" actId="20577"/>
        <pc:sldMkLst>
          <pc:docMk/>
          <pc:sldMk cId="1915545629" sldId="266"/>
        </pc:sldMkLst>
        <pc:spChg chg="mod">
          <ac:chgData name="Islam BOURZAH" userId="S::u2209133@uel.ac.uk::0a4bc266-8794-4810-83e2-334332ce43de" providerId="AD" clId="Web-{A651B1D0-C9E4-D8B4-0F23-724E07811D03}" dt="2022-03-22T11:04:52.702" v="27" actId="20577"/>
          <ac:spMkLst>
            <pc:docMk/>
            <pc:sldMk cId="1915545629" sldId="266"/>
            <ac:spMk id="3" creationId="{3A0555CE-B476-4A45-B3B8-5442CF4BBA33}"/>
          </ac:spMkLst>
        </pc:spChg>
      </pc:sldChg>
    </pc:docChg>
  </pc:docChgLst>
  <pc:docChgLst>
    <pc:chgData name="Ahmed AMODI" userId="S::u2201845@uel.ac.uk::49705926-7f90-4405-a2b9-75b650f5a0ed" providerId="AD" clId="Web-{34ADEFAC-1C21-B465-5374-6522BFC4612D}"/>
    <pc:docChg chg="addSld modSld">
      <pc:chgData name="Ahmed AMODI" userId="S::u2201845@uel.ac.uk::49705926-7f90-4405-a2b9-75b650f5a0ed" providerId="AD" clId="Web-{34ADEFAC-1C21-B465-5374-6522BFC4612D}" dt="2022-03-15T12:28:37.959" v="3"/>
      <pc:docMkLst>
        <pc:docMk/>
      </pc:docMkLst>
      <pc:sldChg chg="addSp delSp modSp new">
        <pc:chgData name="Ahmed AMODI" userId="S::u2201845@uel.ac.uk::49705926-7f90-4405-a2b9-75b650f5a0ed" providerId="AD" clId="Web-{34ADEFAC-1C21-B465-5374-6522BFC4612D}" dt="2022-03-15T12:28:37.772" v="2"/>
        <pc:sldMkLst>
          <pc:docMk/>
          <pc:sldMk cId="31083956" sldId="257"/>
        </pc:sldMkLst>
        <pc:spChg chg="del">
          <ac:chgData name="Ahmed AMODI" userId="S::u2201845@uel.ac.uk::49705926-7f90-4405-a2b9-75b650f5a0ed" providerId="AD" clId="Web-{34ADEFAC-1C21-B465-5374-6522BFC4612D}" dt="2022-03-15T12:28:25.303" v="1"/>
          <ac:spMkLst>
            <pc:docMk/>
            <pc:sldMk cId="31083956" sldId="257"/>
            <ac:spMk id="3" creationId="{AB75CD35-7431-4F02-8D20-3D604279E831}"/>
          </ac:spMkLst>
        </pc:spChg>
        <pc:spChg chg="add mod">
          <ac:chgData name="Ahmed AMODI" userId="S::u2201845@uel.ac.uk::49705926-7f90-4405-a2b9-75b650f5a0ed" providerId="AD" clId="Web-{34ADEFAC-1C21-B465-5374-6522BFC4612D}" dt="2022-03-15T12:28:37.772" v="2"/>
          <ac:spMkLst>
            <pc:docMk/>
            <pc:sldMk cId="31083956" sldId="257"/>
            <ac:spMk id="6" creationId="{D1717C3C-CF81-4D62-B0BD-3E46B83C128B}"/>
          </ac:spMkLst>
        </pc:spChg>
        <pc:picChg chg="add del mod ord">
          <ac:chgData name="Ahmed AMODI" userId="S::u2201845@uel.ac.uk::49705926-7f90-4405-a2b9-75b650f5a0ed" providerId="AD" clId="Web-{34ADEFAC-1C21-B465-5374-6522BFC4612D}" dt="2022-03-15T12:28:37.772" v="2"/>
          <ac:picMkLst>
            <pc:docMk/>
            <pc:sldMk cId="31083956" sldId="257"/>
            <ac:picMk id="4" creationId="{A2D7C6A6-0857-4CB0-98FE-558E3F0DA44F}"/>
          </ac:picMkLst>
        </pc:picChg>
      </pc:sldChg>
      <pc:sldChg chg="new">
        <pc:chgData name="Ahmed AMODI" userId="S::u2201845@uel.ac.uk::49705926-7f90-4405-a2b9-75b650f5a0ed" providerId="AD" clId="Web-{34ADEFAC-1C21-B465-5374-6522BFC4612D}" dt="2022-03-15T12:28:37.959" v="3"/>
        <pc:sldMkLst>
          <pc:docMk/>
          <pc:sldMk cId="4242257516" sldId="258"/>
        </pc:sldMkLst>
      </pc:sldChg>
    </pc:docChg>
  </pc:docChgLst>
  <pc:docChgLst>
    <pc:chgData name="Konrad Mikolaj FIGARSKI" userId="S::u2190550@uel.ac.uk::cf9847b2-f602-4adc-ab9a-6177a5105ff4" providerId="AD" clId="Web-{DF4E6D63-7563-2D9D-AFAC-230661E2A9FB}"/>
    <pc:docChg chg="modSld">
      <pc:chgData name="Konrad Mikolaj FIGARSKI" userId="S::u2190550@uel.ac.uk::cf9847b2-f602-4adc-ab9a-6177a5105ff4" providerId="AD" clId="Web-{DF4E6D63-7563-2D9D-AFAC-230661E2A9FB}" dt="2022-03-21T13:01:08.184" v="1" actId="20577"/>
      <pc:docMkLst>
        <pc:docMk/>
      </pc:docMkLst>
      <pc:sldChg chg="modSp">
        <pc:chgData name="Konrad Mikolaj FIGARSKI" userId="S::u2190550@uel.ac.uk::cf9847b2-f602-4adc-ab9a-6177a5105ff4" providerId="AD" clId="Web-{DF4E6D63-7563-2D9D-AFAC-230661E2A9FB}" dt="2022-03-21T13:01:08.184" v="1" actId="20577"/>
        <pc:sldMkLst>
          <pc:docMk/>
          <pc:sldMk cId="1915545629" sldId="266"/>
        </pc:sldMkLst>
        <pc:spChg chg="mod">
          <ac:chgData name="Konrad Mikolaj FIGARSKI" userId="S::u2190550@uel.ac.uk::cf9847b2-f602-4adc-ab9a-6177a5105ff4" providerId="AD" clId="Web-{DF4E6D63-7563-2D9D-AFAC-230661E2A9FB}" dt="2022-03-21T13:01:08.184" v="1" actId="20577"/>
          <ac:spMkLst>
            <pc:docMk/>
            <pc:sldMk cId="1915545629" sldId="266"/>
            <ac:spMk id="3" creationId="{3A0555CE-B476-4A45-B3B8-5442CF4BBA3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3E7838-E8BB-4D18-B5AF-9804480A8A3B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46449F-E430-4EED-A142-2B295074882C}">
      <dgm:prSet/>
      <dgm:spPr/>
      <dgm:t>
        <a:bodyPr/>
        <a:lstStyle/>
        <a:p>
          <a:r>
            <a:rPr lang="en-US" b="1"/>
            <a:t>The Problem</a:t>
          </a:r>
        </a:p>
      </dgm:t>
    </dgm:pt>
    <dgm:pt modelId="{5BE5A254-53CA-4898-8786-0F0319406CE2}" type="parTrans" cxnId="{2E779FDF-B229-4CB5-A6CF-A6BDDE925DDB}">
      <dgm:prSet/>
      <dgm:spPr/>
      <dgm:t>
        <a:bodyPr/>
        <a:lstStyle/>
        <a:p>
          <a:endParaRPr lang="en-US"/>
        </a:p>
      </dgm:t>
    </dgm:pt>
    <dgm:pt modelId="{A546E552-7C4F-43EF-B63B-6B43EF1CC3BB}" type="sibTrans" cxnId="{2E779FDF-B229-4CB5-A6CF-A6BDDE925DDB}">
      <dgm:prSet/>
      <dgm:spPr/>
      <dgm:t>
        <a:bodyPr/>
        <a:lstStyle/>
        <a:p>
          <a:endParaRPr lang="en-US"/>
        </a:p>
      </dgm:t>
    </dgm:pt>
    <dgm:pt modelId="{3DDA58EC-565C-44D7-AB85-F843F6000433}">
      <dgm:prSet/>
      <dgm:spPr/>
      <dgm:t>
        <a:bodyPr/>
        <a:lstStyle/>
        <a:p>
          <a:r>
            <a:rPr lang="en-US" b="1"/>
            <a:t>Solution to the Problem</a:t>
          </a:r>
        </a:p>
      </dgm:t>
    </dgm:pt>
    <dgm:pt modelId="{408148E7-679C-4377-AF8A-64FBA9F19677}" type="parTrans" cxnId="{AFC5CC6C-EFCD-48EC-A7FD-EF8FC9927E0A}">
      <dgm:prSet/>
      <dgm:spPr/>
      <dgm:t>
        <a:bodyPr/>
        <a:lstStyle/>
        <a:p>
          <a:endParaRPr lang="en-US"/>
        </a:p>
      </dgm:t>
    </dgm:pt>
    <dgm:pt modelId="{6077FD61-59D2-4B24-81FC-BF073FA36E84}" type="sibTrans" cxnId="{AFC5CC6C-EFCD-48EC-A7FD-EF8FC9927E0A}">
      <dgm:prSet/>
      <dgm:spPr/>
      <dgm:t>
        <a:bodyPr/>
        <a:lstStyle/>
        <a:p>
          <a:endParaRPr lang="en-US"/>
        </a:p>
      </dgm:t>
    </dgm:pt>
    <dgm:pt modelId="{FA120619-8ED1-4318-AD09-11F21A273EFB}">
      <dgm:prSet/>
      <dgm:spPr/>
      <dgm:t>
        <a:bodyPr/>
        <a:lstStyle/>
        <a:p>
          <a:r>
            <a:rPr lang="en-US" b="1"/>
            <a:t>Objectives and Goals </a:t>
          </a:r>
        </a:p>
      </dgm:t>
    </dgm:pt>
    <dgm:pt modelId="{01ADF1A2-A027-48DB-91E8-32049452F9AB}" type="parTrans" cxnId="{3D4822CA-C365-40A3-97A3-E1C75BC8FD13}">
      <dgm:prSet/>
      <dgm:spPr/>
      <dgm:t>
        <a:bodyPr/>
        <a:lstStyle/>
        <a:p>
          <a:endParaRPr lang="en-US"/>
        </a:p>
      </dgm:t>
    </dgm:pt>
    <dgm:pt modelId="{57609B5F-F8FD-41FA-BFEF-5444E4C38459}" type="sibTrans" cxnId="{3D4822CA-C365-40A3-97A3-E1C75BC8FD13}">
      <dgm:prSet/>
      <dgm:spPr/>
      <dgm:t>
        <a:bodyPr/>
        <a:lstStyle/>
        <a:p>
          <a:endParaRPr lang="en-US"/>
        </a:p>
      </dgm:t>
    </dgm:pt>
    <dgm:pt modelId="{98493BCC-A963-437A-986F-2FC484E1C226}">
      <dgm:prSet/>
      <dgm:spPr/>
      <dgm:t>
        <a:bodyPr/>
        <a:lstStyle/>
        <a:p>
          <a:r>
            <a:rPr lang="en-US" b="1"/>
            <a:t>Obstacles </a:t>
          </a:r>
        </a:p>
      </dgm:t>
    </dgm:pt>
    <dgm:pt modelId="{1FEE488C-E9DB-4CAA-BFD7-FAED0198DA38}" type="parTrans" cxnId="{71C42E64-2E3C-4B46-858A-F1D588287136}">
      <dgm:prSet/>
      <dgm:spPr/>
      <dgm:t>
        <a:bodyPr/>
        <a:lstStyle/>
        <a:p>
          <a:endParaRPr lang="en-US"/>
        </a:p>
      </dgm:t>
    </dgm:pt>
    <dgm:pt modelId="{4C75DB96-BA38-47AE-99F2-027C1DE395E4}" type="sibTrans" cxnId="{71C42E64-2E3C-4B46-858A-F1D588287136}">
      <dgm:prSet/>
      <dgm:spPr/>
      <dgm:t>
        <a:bodyPr/>
        <a:lstStyle/>
        <a:p>
          <a:endParaRPr lang="en-US"/>
        </a:p>
      </dgm:t>
    </dgm:pt>
    <dgm:pt modelId="{3D347DCC-E133-46BA-B8CF-6B42FC0DB1B0}">
      <dgm:prSet/>
      <dgm:spPr/>
      <dgm:t>
        <a:bodyPr/>
        <a:lstStyle/>
        <a:p>
          <a:r>
            <a:rPr lang="en-US" b="1"/>
            <a:t>Benefits </a:t>
          </a:r>
        </a:p>
      </dgm:t>
    </dgm:pt>
    <dgm:pt modelId="{D796E6A2-B7C9-4EB6-BED0-2836C807DBCB}" type="parTrans" cxnId="{02B68F67-01E1-4B5F-815C-CDCBB52FE428}">
      <dgm:prSet/>
      <dgm:spPr/>
      <dgm:t>
        <a:bodyPr/>
        <a:lstStyle/>
        <a:p>
          <a:endParaRPr lang="en-US"/>
        </a:p>
      </dgm:t>
    </dgm:pt>
    <dgm:pt modelId="{1D1CE68A-ED73-4F24-9089-342B24746BBD}" type="sibTrans" cxnId="{02B68F67-01E1-4B5F-815C-CDCBB52FE428}">
      <dgm:prSet/>
      <dgm:spPr/>
      <dgm:t>
        <a:bodyPr/>
        <a:lstStyle/>
        <a:p>
          <a:endParaRPr lang="en-US"/>
        </a:p>
      </dgm:t>
    </dgm:pt>
    <dgm:pt modelId="{94714D4C-DE14-47BE-A54E-A30B84AFDE16}">
      <dgm:prSet/>
      <dgm:spPr/>
      <dgm:t>
        <a:bodyPr/>
        <a:lstStyle/>
        <a:p>
          <a:r>
            <a:rPr lang="en-US" b="1"/>
            <a:t>Conclusion </a:t>
          </a:r>
        </a:p>
      </dgm:t>
    </dgm:pt>
    <dgm:pt modelId="{EF043D53-20BA-4823-903D-07A8381F69AC}" type="parTrans" cxnId="{DBB43CC5-9FCE-4BC2-9D0C-5E231BD6515F}">
      <dgm:prSet/>
      <dgm:spPr/>
      <dgm:t>
        <a:bodyPr/>
        <a:lstStyle/>
        <a:p>
          <a:endParaRPr lang="en-US"/>
        </a:p>
      </dgm:t>
    </dgm:pt>
    <dgm:pt modelId="{6C975917-46C2-44FB-A5A6-2E66BAA6E59A}" type="sibTrans" cxnId="{DBB43CC5-9FCE-4BC2-9D0C-5E231BD6515F}">
      <dgm:prSet/>
      <dgm:spPr/>
      <dgm:t>
        <a:bodyPr/>
        <a:lstStyle/>
        <a:p>
          <a:endParaRPr lang="en-US"/>
        </a:p>
      </dgm:t>
    </dgm:pt>
    <dgm:pt modelId="{1F252F6D-505F-44F0-84E9-9542B207169C}">
      <dgm:prSet phldr="0"/>
      <dgm:spPr/>
      <dgm:t>
        <a:bodyPr/>
        <a:lstStyle/>
        <a:p>
          <a:pPr rtl="0"/>
          <a:r>
            <a:rPr lang="en-US" b="1">
              <a:latin typeface="Trebuchet MS" panose="020B0603020202020204"/>
            </a:rPr>
            <a:t>Any Question?</a:t>
          </a:r>
        </a:p>
      </dgm:t>
    </dgm:pt>
    <dgm:pt modelId="{6C275072-6A64-416C-ABB9-39AC43F743BB}" type="parTrans" cxnId="{59FC1C10-08F5-47DB-942F-A7EFF70AAE26}">
      <dgm:prSet/>
      <dgm:spPr/>
    </dgm:pt>
    <dgm:pt modelId="{E14F5FE5-DBD0-44D9-BC5F-31E308C80856}" type="sibTrans" cxnId="{59FC1C10-08F5-47DB-942F-A7EFF70AAE26}">
      <dgm:prSet/>
      <dgm:spPr/>
    </dgm:pt>
    <dgm:pt modelId="{6F34DAF6-C931-4E31-BC82-48710E4BEADF}">
      <dgm:prSet phldr="0"/>
      <dgm:spPr/>
      <dgm:t>
        <a:bodyPr/>
        <a:lstStyle/>
        <a:p>
          <a:pPr rtl="0"/>
          <a:r>
            <a:rPr lang="en-US" b="1">
              <a:latin typeface="Trebuchet MS" panose="020B0603020202020204"/>
            </a:rPr>
            <a:t>References</a:t>
          </a:r>
        </a:p>
      </dgm:t>
    </dgm:pt>
    <dgm:pt modelId="{B42592AA-2EF4-48DE-9E2C-9083D6BA0299}" type="parTrans" cxnId="{DE05D20C-A6F4-411A-A65F-5212CB6D8EB6}">
      <dgm:prSet/>
      <dgm:spPr/>
    </dgm:pt>
    <dgm:pt modelId="{B8E0E85B-52CF-411B-B9AB-B6B017B33C07}" type="sibTrans" cxnId="{DE05D20C-A6F4-411A-A65F-5212CB6D8EB6}">
      <dgm:prSet/>
      <dgm:spPr/>
    </dgm:pt>
    <dgm:pt modelId="{C3C1D7A0-7D4B-4D2C-A362-8BDD7E807AAC}" type="pres">
      <dgm:prSet presAssocID="{013E7838-E8BB-4D18-B5AF-9804480A8A3B}" presName="linear" presStyleCnt="0">
        <dgm:presLayoutVars>
          <dgm:animLvl val="lvl"/>
          <dgm:resizeHandles val="exact"/>
        </dgm:presLayoutVars>
      </dgm:prSet>
      <dgm:spPr/>
    </dgm:pt>
    <dgm:pt modelId="{2677031B-9F58-4E22-B4FC-4ADB55674FFB}" type="pres">
      <dgm:prSet presAssocID="{DC46449F-E430-4EED-A142-2B295074882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39F71EC-17E4-4A10-B938-0AC2B84311D7}" type="pres">
      <dgm:prSet presAssocID="{A546E552-7C4F-43EF-B63B-6B43EF1CC3BB}" presName="spacer" presStyleCnt="0"/>
      <dgm:spPr/>
    </dgm:pt>
    <dgm:pt modelId="{7B9B9E7B-CBBB-4250-844A-9F773E782039}" type="pres">
      <dgm:prSet presAssocID="{3DDA58EC-565C-44D7-AB85-F843F600043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F210C1CD-4545-4470-925E-BB930CBDAE2F}" type="pres">
      <dgm:prSet presAssocID="{6077FD61-59D2-4B24-81FC-BF073FA36E84}" presName="spacer" presStyleCnt="0"/>
      <dgm:spPr/>
    </dgm:pt>
    <dgm:pt modelId="{B4F69A6E-385E-4206-8FD2-023706B05290}" type="pres">
      <dgm:prSet presAssocID="{FA120619-8ED1-4318-AD09-11F21A273EF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5685F3E-73D0-44BA-9EE3-4E6D444B2F93}" type="pres">
      <dgm:prSet presAssocID="{57609B5F-F8FD-41FA-BFEF-5444E4C38459}" presName="spacer" presStyleCnt="0"/>
      <dgm:spPr/>
    </dgm:pt>
    <dgm:pt modelId="{5B096F16-9143-42E8-8466-07BF0AF3A4BD}" type="pres">
      <dgm:prSet presAssocID="{98493BCC-A963-437A-986F-2FC484E1C22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329B88DF-18D0-4185-9168-6FB58D709253}" type="pres">
      <dgm:prSet presAssocID="{4C75DB96-BA38-47AE-99F2-027C1DE395E4}" presName="spacer" presStyleCnt="0"/>
      <dgm:spPr/>
    </dgm:pt>
    <dgm:pt modelId="{946B82E6-98B7-4D1E-BBEB-9D4051292F56}" type="pres">
      <dgm:prSet presAssocID="{3D347DCC-E133-46BA-B8CF-6B42FC0DB1B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D0B9865-F124-481C-ABA0-DFC5F6D6C84A}" type="pres">
      <dgm:prSet presAssocID="{1D1CE68A-ED73-4F24-9089-342B24746BBD}" presName="spacer" presStyleCnt="0"/>
      <dgm:spPr/>
    </dgm:pt>
    <dgm:pt modelId="{9A5AD42A-B02C-4D24-AEB4-29F1BECEED23}" type="pres">
      <dgm:prSet presAssocID="{94714D4C-DE14-47BE-A54E-A30B84AFDE1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7A3872AC-29F5-4B33-A260-9D34376B4289}" type="pres">
      <dgm:prSet presAssocID="{6C975917-46C2-44FB-A5A6-2E66BAA6E59A}" presName="spacer" presStyleCnt="0"/>
      <dgm:spPr/>
    </dgm:pt>
    <dgm:pt modelId="{F3C35409-7D54-4B52-A423-D63B44C47149}" type="pres">
      <dgm:prSet presAssocID="{6F34DAF6-C931-4E31-BC82-48710E4BEAD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5207751-42F6-4988-A215-E82B50395A76}" type="pres">
      <dgm:prSet presAssocID="{B8E0E85B-52CF-411B-B9AB-B6B017B33C07}" presName="spacer" presStyleCnt="0"/>
      <dgm:spPr/>
    </dgm:pt>
    <dgm:pt modelId="{5D1B4A8C-157C-4077-836F-A2C27AFE2E4D}" type="pres">
      <dgm:prSet presAssocID="{1F252F6D-505F-44F0-84E9-9542B207169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DE05D20C-A6F4-411A-A65F-5212CB6D8EB6}" srcId="{013E7838-E8BB-4D18-B5AF-9804480A8A3B}" destId="{6F34DAF6-C931-4E31-BC82-48710E4BEADF}" srcOrd="6" destOrd="0" parTransId="{B42592AA-2EF4-48DE-9E2C-9083D6BA0299}" sibTransId="{B8E0E85B-52CF-411B-B9AB-B6B017B33C07}"/>
    <dgm:cxn modelId="{59FC1C10-08F5-47DB-942F-A7EFF70AAE26}" srcId="{013E7838-E8BB-4D18-B5AF-9804480A8A3B}" destId="{1F252F6D-505F-44F0-84E9-9542B207169C}" srcOrd="7" destOrd="0" parTransId="{6C275072-6A64-416C-ABB9-39AC43F743BB}" sibTransId="{E14F5FE5-DBD0-44D9-BC5F-31E308C80856}"/>
    <dgm:cxn modelId="{4A873716-9A5B-45FF-95E7-B6DBCE262A0E}" type="presOf" srcId="{94714D4C-DE14-47BE-A54E-A30B84AFDE16}" destId="{9A5AD42A-B02C-4D24-AEB4-29F1BECEED23}" srcOrd="0" destOrd="0" presId="urn:microsoft.com/office/officeart/2005/8/layout/vList2"/>
    <dgm:cxn modelId="{6EDC9235-A130-41B6-8942-5F1829C5397A}" type="presOf" srcId="{3D347DCC-E133-46BA-B8CF-6B42FC0DB1B0}" destId="{946B82E6-98B7-4D1E-BBEB-9D4051292F56}" srcOrd="0" destOrd="0" presId="urn:microsoft.com/office/officeart/2005/8/layout/vList2"/>
    <dgm:cxn modelId="{71C42E64-2E3C-4B46-858A-F1D588287136}" srcId="{013E7838-E8BB-4D18-B5AF-9804480A8A3B}" destId="{98493BCC-A963-437A-986F-2FC484E1C226}" srcOrd="3" destOrd="0" parTransId="{1FEE488C-E9DB-4CAA-BFD7-FAED0198DA38}" sibTransId="{4C75DB96-BA38-47AE-99F2-027C1DE395E4}"/>
    <dgm:cxn modelId="{02B68F67-01E1-4B5F-815C-CDCBB52FE428}" srcId="{013E7838-E8BB-4D18-B5AF-9804480A8A3B}" destId="{3D347DCC-E133-46BA-B8CF-6B42FC0DB1B0}" srcOrd="4" destOrd="0" parTransId="{D796E6A2-B7C9-4EB6-BED0-2836C807DBCB}" sibTransId="{1D1CE68A-ED73-4F24-9089-342B24746BBD}"/>
    <dgm:cxn modelId="{AFC5CC6C-EFCD-48EC-A7FD-EF8FC9927E0A}" srcId="{013E7838-E8BB-4D18-B5AF-9804480A8A3B}" destId="{3DDA58EC-565C-44D7-AB85-F843F6000433}" srcOrd="1" destOrd="0" parTransId="{408148E7-679C-4377-AF8A-64FBA9F19677}" sibTransId="{6077FD61-59D2-4B24-81FC-BF073FA36E84}"/>
    <dgm:cxn modelId="{C37E7881-7FC8-4C4B-A5C7-2B42A1ADF753}" type="presOf" srcId="{DC46449F-E430-4EED-A142-2B295074882C}" destId="{2677031B-9F58-4E22-B4FC-4ADB55674FFB}" srcOrd="0" destOrd="0" presId="urn:microsoft.com/office/officeart/2005/8/layout/vList2"/>
    <dgm:cxn modelId="{57AD3D86-F7FA-46FB-8BFC-FAB2D1CC5318}" type="presOf" srcId="{1F252F6D-505F-44F0-84E9-9542B207169C}" destId="{5D1B4A8C-157C-4077-836F-A2C27AFE2E4D}" srcOrd="0" destOrd="0" presId="urn:microsoft.com/office/officeart/2005/8/layout/vList2"/>
    <dgm:cxn modelId="{5C3C2898-027B-444E-B053-FA0305A9D1E0}" type="presOf" srcId="{013E7838-E8BB-4D18-B5AF-9804480A8A3B}" destId="{C3C1D7A0-7D4B-4D2C-A362-8BDD7E807AAC}" srcOrd="0" destOrd="0" presId="urn:microsoft.com/office/officeart/2005/8/layout/vList2"/>
    <dgm:cxn modelId="{CAD2ABAE-6027-4582-B811-5D61D9A0455E}" type="presOf" srcId="{6F34DAF6-C931-4E31-BC82-48710E4BEADF}" destId="{F3C35409-7D54-4B52-A423-D63B44C47149}" srcOrd="0" destOrd="0" presId="urn:microsoft.com/office/officeart/2005/8/layout/vList2"/>
    <dgm:cxn modelId="{68FDE8BA-2901-4128-9230-9326037A20C4}" type="presOf" srcId="{3DDA58EC-565C-44D7-AB85-F843F6000433}" destId="{7B9B9E7B-CBBB-4250-844A-9F773E782039}" srcOrd="0" destOrd="0" presId="urn:microsoft.com/office/officeart/2005/8/layout/vList2"/>
    <dgm:cxn modelId="{A13C6CBB-C5DD-40AF-B319-E0D837C39F94}" type="presOf" srcId="{FA120619-8ED1-4318-AD09-11F21A273EFB}" destId="{B4F69A6E-385E-4206-8FD2-023706B05290}" srcOrd="0" destOrd="0" presId="urn:microsoft.com/office/officeart/2005/8/layout/vList2"/>
    <dgm:cxn modelId="{8786F1C2-7E79-457A-9777-760CDD7BA179}" type="presOf" srcId="{98493BCC-A963-437A-986F-2FC484E1C226}" destId="{5B096F16-9143-42E8-8466-07BF0AF3A4BD}" srcOrd="0" destOrd="0" presId="urn:microsoft.com/office/officeart/2005/8/layout/vList2"/>
    <dgm:cxn modelId="{DBB43CC5-9FCE-4BC2-9D0C-5E231BD6515F}" srcId="{013E7838-E8BB-4D18-B5AF-9804480A8A3B}" destId="{94714D4C-DE14-47BE-A54E-A30B84AFDE16}" srcOrd="5" destOrd="0" parTransId="{EF043D53-20BA-4823-903D-07A8381F69AC}" sibTransId="{6C975917-46C2-44FB-A5A6-2E66BAA6E59A}"/>
    <dgm:cxn modelId="{3D4822CA-C365-40A3-97A3-E1C75BC8FD13}" srcId="{013E7838-E8BB-4D18-B5AF-9804480A8A3B}" destId="{FA120619-8ED1-4318-AD09-11F21A273EFB}" srcOrd="2" destOrd="0" parTransId="{01ADF1A2-A027-48DB-91E8-32049452F9AB}" sibTransId="{57609B5F-F8FD-41FA-BFEF-5444E4C38459}"/>
    <dgm:cxn modelId="{2E779FDF-B229-4CB5-A6CF-A6BDDE925DDB}" srcId="{013E7838-E8BB-4D18-B5AF-9804480A8A3B}" destId="{DC46449F-E430-4EED-A142-2B295074882C}" srcOrd="0" destOrd="0" parTransId="{5BE5A254-53CA-4898-8786-0F0319406CE2}" sibTransId="{A546E552-7C4F-43EF-B63B-6B43EF1CC3BB}"/>
    <dgm:cxn modelId="{F0C8C6E5-7E9F-4F8A-A2D3-46A7D35ADD9E}" type="presParOf" srcId="{C3C1D7A0-7D4B-4D2C-A362-8BDD7E807AAC}" destId="{2677031B-9F58-4E22-B4FC-4ADB55674FFB}" srcOrd="0" destOrd="0" presId="urn:microsoft.com/office/officeart/2005/8/layout/vList2"/>
    <dgm:cxn modelId="{3408F439-E2AE-4D15-AE1D-CB24537A6032}" type="presParOf" srcId="{C3C1D7A0-7D4B-4D2C-A362-8BDD7E807AAC}" destId="{439F71EC-17E4-4A10-B938-0AC2B84311D7}" srcOrd="1" destOrd="0" presId="urn:microsoft.com/office/officeart/2005/8/layout/vList2"/>
    <dgm:cxn modelId="{7A1E8AA0-4AB5-46B7-B088-E6947167C0A5}" type="presParOf" srcId="{C3C1D7A0-7D4B-4D2C-A362-8BDD7E807AAC}" destId="{7B9B9E7B-CBBB-4250-844A-9F773E782039}" srcOrd="2" destOrd="0" presId="urn:microsoft.com/office/officeart/2005/8/layout/vList2"/>
    <dgm:cxn modelId="{A26BBAEF-5794-466C-8340-B1F0FBC87769}" type="presParOf" srcId="{C3C1D7A0-7D4B-4D2C-A362-8BDD7E807AAC}" destId="{F210C1CD-4545-4470-925E-BB930CBDAE2F}" srcOrd="3" destOrd="0" presId="urn:microsoft.com/office/officeart/2005/8/layout/vList2"/>
    <dgm:cxn modelId="{C0C0A027-419C-4032-A228-C1622B641D6C}" type="presParOf" srcId="{C3C1D7A0-7D4B-4D2C-A362-8BDD7E807AAC}" destId="{B4F69A6E-385E-4206-8FD2-023706B05290}" srcOrd="4" destOrd="0" presId="urn:microsoft.com/office/officeart/2005/8/layout/vList2"/>
    <dgm:cxn modelId="{31598416-FA2D-43CD-AFED-5C896BADDEB4}" type="presParOf" srcId="{C3C1D7A0-7D4B-4D2C-A362-8BDD7E807AAC}" destId="{55685F3E-73D0-44BA-9EE3-4E6D444B2F93}" srcOrd="5" destOrd="0" presId="urn:microsoft.com/office/officeart/2005/8/layout/vList2"/>
    <dgm:cxn modelId="{371FDEB3-C924-419D-B597-56D0F43715F6}" type="presParOf" srcId="{C3C1D7A0-7D4B-4D2C-A362-8BDD7E807AAC}" destId="{5B096F16-9143-42E8-8466-07BF0AF3A4BD}" srcOrd="6" destOrd="0" presId="urn:microsoft.com/office/officeart/2005/8/layout/vList2"/>
    <dgm:cxn modelId="{76FEFBFA-8907-440C-AB97-A975F26F9E03}" type="presParOf" srcId="{C3C1D7A0-7D4B-4D2C-A362-8BDD7E807AAC}" destId="{329B88DF-18D0-4185-9168-6FB58D709253}" srcOrd="7" destOrd="0" presId="urn:microsoft.com/office/officeart/2005/8/layout/vList2"/>
    <dgm:cxn modelId="{C67145AD-0835-4F08-920F-34C4288EBC11}" type="presParOf" srcId="{C3C1D7A0-7D4B-4D2C-A362-8BDD7E807AAC}" destId="{946B82E6-98B7-4D1E-BBEB-9D4051292F56}" srcOrd="8" destOrd="0" presId="urn:microsoft.com/office/officeart/2005/8/layout/vList2"/>
    <dgm:cxn modelId="{F336B018-1534-4955-8F9D-9E9F753E2B53}" type="presParOf" srcId="{C3C1D7A0-7D4B-4D2C-A362-8BDD7E807AAC}" destId="{7D0B9865-F124-481C-ABA0-DFC5F6D6C84A}" srcOrd="9" destOrd="0" presId="urn:microsoft.com/office/officeart/2005/8/layout/vList2"/>
    <dgm:cxn modelId="{4EBB807D-D075-4B4A-8049-0C793A737E35}" type="presParOf" srcId="{C3C1D7A0-7D4B-4D2C-A362-8BDD7E807AAC}" destId="{9A5AD42A-B02C-4D24-AEB4-29F1BECEED23}" srcOrd="10" destOrd="0" presId="urn:microsoft.com/office/officeart/2005/8/layout/vList2"/>
    <dgm:cxn modelId="{2378730A-D084-4F1E-ABC2-D12025B10B37}" type="presParOf" srcId="{C3C1D7A0-7D4B-4D2C-A362-8BDD7E807AAC}" destId="{7A3872AC-29F5-4B33-A260-9D34376B4289}" srcOrd="11" destOrd="0" presId="urn:microsoft.com/office/officeart/2005/8/layout/vList2"/>
    <dgm:cxn modelId="{76349A32-82B5-4CEB-B005-516D0AA45B42}" type="presParOf" srcId="{C3C1D7A0-7D4B-4D2C-A362-8BDD7E807AAC}" destId="{F3C35409-7D54-4B52-A423-D63B44C47149}" srcOrd="12" destOrd="0" presId="urn:microsoft.com/office/officeart/2005/8/layout/vList2"/>
    <dgm:cxn modelId="{CAB2CC29-8162-439C-9C9C-902EBF838B34}" type="presParOf" srcId="{C3C1D7A0-7D4B-4D2C-A362-8BDD7E807AAC}" destId="{35207751-42F6-4988-A215-E82B50395A76}" srcOrd="13" destOrd="0" presId="urn:microsoft.com/office/officeart/2005/8/layout/vList2"/>
    <dgm:cxn modelId="{1593D134-9C92-4191-B9F8-2362B9669DD8}" type="presParOf" srcId="{C3C1D7A0-7D4B-4D2C-A362-8BDD7E807AAC}" destId="{5D1B4A8C-157C-4077-836F-A2C27AFE2E4D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7031B-9F58-4E22-B4FC-4ADB55674FFB}">
      <dsp:nvSpPr>
        <dsp:cNvPr id="0" name=""/>
        <dsp:cNvSpPr/>
      </dsp:nvSpPr>
      <dsp:spPr>
        <a:xfrm>
          <a:off x="0" y="11659"/>
          <a:ext cx="6303808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 Problem</a:t>
          </a:r>
        </a:p>
      </dsp:txBody>
      <dsp:txXfrm>
        <a:off x="27415" y="39074"/>
        <a:ext cx="6248978" cy="506769"/>
      </dsp:txXfrm>
    </dsp:sp>
    <dsp:sp modelId="{7B9B9E7B-CBBB-4250-844A-9F773E782039}">
      <dsp:nvSpPr>
        <dsp:cNvPr id="0" name=""/>
        <dsp:cNvSpPr/>
      </dsp:nvSpPr>
      <dsp:spPr>
        <a:xfrm>
          <a:off x="0" y="642379"/>
          <a:ext cx="6303808" cy="561599"/>
        </a:xfrm>
        <a:prstGeom prst="roundRect">
          <a:avLst/>
        </a:prstGeom>
        <a:solidFill>
          <a:schemeClr val="accent2">
            <a:hueOff val="-423469"/>
            <a:satOff val="2029"/>
            <a:lumOff val="187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Solution to the Problem</a:t>
          </a:r>
        </a:p>
      </dsp:txBody>
      <dsp:txXfrm>
        <a:off x="27415" y="669794"/>
        <a:ext cx="6248978" cy="506769"/>
      </dsp:txXfrm>
    </dsp:sp>
    <dsp:sp modelId="{B4F69A6E-385E-4206-8FD2-023706B05290}">
      <dsp:nvSpPr>
        <dsp:cNvPr id="0" name=""/>
        <dsp:cNvSpPr/>
      </dsp:nvSpPr>
      <dsp:spPr>
        <a:xfrm>
          <a:off x="0" y="1273099"/>
          <a:ext cx="6303808" cy="561599"/>
        </a:xfrm>
        <a:prstGeom prst="roundRect">
          <a:avLst/>
        </a:prstGeom>
        <a:solidFill>
          <a:schemeClr val="accent2">
            <a:hueOff val="-846939"/>
            <a:satOff val="4057"/>
            <a:lumOff val="375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Objectives and Goals </a:t>
          </a:r>
        </a:p>
      </dsp:txBody>
      <dsp:txXfrm>
        <a:off x="27415" y="1300514"/>
        <a:ext cx="6248978" cy="506769"/>
      </dsp:txXfrm>
    </dsp:sp>
    <dsp:sp modelId="{5B096F16-9143-42E8-8466-07BF0AF3A4BD}">
      <dsp:nvSpPr>
        <dsp:cNvPr id="0" name=""/>
        <dsp:cNvSpPr/>
      </dsp:nvSpPr>
      <dsp:spPr>
        <a:xfrm>
          <a:off x="0" y="1903819"/>
          <a:ext cx="6303808" cy="561599"/>
        </a:xfrm>
        <a:prstGeom prst="roundRect">
          <a:avLst/>
        </a:prstGeom>
        <a:solidFill>
          <a:schemeClr val="accent2">
            <a:hueOff val="-1270408"/>
            <a:satOff val="6086"/>
            <a:lumOff val="563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Obstacles </a:t>
          </a:r>
        </a:p>
      </dsp:txBody>
      <dsp:txXfrm>
        <a:off x="27415" y="1931234"/>
        <a:ext cx="6248978" cy="506769"/>
      </dsp:txXfrm>
    </dsp:sp>
    <dsp:sp modelId="{946B82E6-98B7-4D1E-BBEB-9D4051292F56}">
      <dsp:nvSpPr>
        <dsp:cNvPr id="0" name=""/>
        <dsp:cNvSpPr/>
      </dsp:nvSpPr>
      <dsp:spPr>
        <a:xfrm>
          <a:off x="0" y="2534539"/>
          <a:ext cx="6303808" cy="561599"/>
        </a:xfrm>
        <a:prstGeom prst="roundRect">
          <a:avLst/>
        </a:prstGeom>
        <a:solidFill>
          <a:schemeClr val="accent2">
            <a:hueOff val="-1693878"/>
            <a:satOff val="8114"/>
            <a:lumOff val="750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Benefits </a:t>
          </a:r>
        </a:p>
      </dsp:txBody>
      <dsp:txXfrm>
        <a:off x="27415" y="2561954"/>
        <a:ext cx="6248978" cy="506769"/>
      </dsp:txXfrm>
    </dsp:sp>
    <dsp:sp modelId="{9A5AD42A-B02C-4D24-AEB4-29F1BECEED23}">
      <dsp:nvSpPr>
        <dsp:cNvPr id="0" name=""/>
        <dsp:cNvSpPr/>
      </dsp:nvSpPr>
      <dsp:spPr>
        <a:xfrm>
          <a:off x="0" y="3165259"/>
          <a:ext cx="6303808" cy="561599"/>
        </a:xfrm>
        <a:prstGeom prst="roundRect">
          <a:avLst/>
        </a:prstGeom>
        <a:solidFill>
          <a:schemeClr val="accent2">
            <a:hueOff val="-2117347"/>
            <a:satOff val="10143"/>
            <a:lumOff val="938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Conclusion </a:t>
          </a:r>
        </a:p>
      </dsp:txBody>
      <dsp:txXfrm>
        <a:off x="27415" y="3192674"/>
        <a:ext cx="6248978" cy="506769"/>
      </dsp:txXfrm>
    </dsp:sp>
    <dsp:sp modelId="{F3C35409-7D54-4B52-A423-D63B44C47149}">
      <dsp:nvSpPr>
        <dsp:cNvPr id="0" name=""/>
        <dsp:cNvSpPr/>
      </dsp:nvSpPr>
      <dsp:spPr>
        <a:xfrm>
          <a:off x="0" y="3795979"/>
          <a:ext cx="6303808" cy="561599"/>
        </a:xfrm>
        <a:prstGeom prst="roundRect">
          <a:avLst/>
        </a:prstGeom>
        <a:solidFill>
          <a:schemeClr val="accent2">
            <a:hueOff val="-2540817"/>
            <a:satOff val="12171"/>
            <a:lumOff val="1126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rebuchet MS" panose="020B0603020202020204"/>
            </a:rPr>
            <a:t>References</a:t>
          </a:r>
        </a:p>
      </dsp:txBody>
      <dsp:txXfrm>
        <a:off x="27415" y="3823394"/>
        <a:ext cx="6248978" cy="506769"/>
      </dsp:txXfrm>
    </dsp:sp>
    <dsp:sp modelId="{5D1B4A8C-157C-4077-836F-A2C27AFE2E4D}">
      <dsp:nvSpPr>
        <dsp:cNvPr id="0" name=""/>
        <dsp:cNvSpPr/>
      </dsp:nvSpPr>
      <dsp:spPr>
        <a:xfrm>
          <a:off x="0" y="4426699"/>
          <a:ext cx="6303808" cy="561599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rebuchet MS" panose="020B0603020202020204"/>
            </a:rPr>
            <a:t>Any Question?</a:t>
          </a:r>
        </a:p>
      </dsp:txBody>
      <dsp:txXfrm>
        <a:off x="27415" y="4454114"/>
        <a:ext cx="6248978" cy="50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DB93-64D3-47A1-A339-6EDB249144AC}" type="datetimeFigureOut"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92D9D-3946-41EB-A49C-304122D2D1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92D9D-3946-41EB-A49C-304122D2D1AE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1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71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35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2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56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18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4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7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473699/" TargetMode="External"/><Relationship Id="rId7" Type="http://schemas.openxmlformats.org/officeDocument/2006/relationships/hyperlink" Target="https://www.livescience.com/how-much-plastic-recycling.html" TargetMode="External"/><Relationship Id="rId2" Type="http://schemas.openxmlformats.org/officeDocument/2006/relationships/hyperlink" Target="https://ourworldindata.org/plastic-pollu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43dprint.org/recycling-3d-printer-filament/" TargetMode="External"/><Relationship Id="rId5" Type="http://schemas.openxmlformats.org/officeDocument/2006/relationships/hyperlink" Target="http://www.bpf.co.uk/Sustainability/pet_plastic_bottles_facts_not_myths.aspx" TargetMode="External"/><Relationship Id="rId4" Type="http://schemas.openxmlformats.org/officeDocument/2006/relationships/hyperlink" Target="https://www.lexology.com/library/detail.aspx?g=84abb734-0bec-428c-9077-35aaeb73488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ter, outdoor, pond&#10;&#10;Description automatically generated">
            <a:extLst>
              <a:ext uri="{FF2B5EF4-FFF2-40B4-BE49-F238E27FC236}">
                <a16:creationId xmlns:a16="http://schemas.microsoft.com/office/drawing/2014/main" id="{0F72D252-768C-46F5-91D8-F65A5CE7B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0" t="9091" r="11219"/>
          <a:stretch/>
        </p:blipFill>
        <p:spPr>
          <a:xfrm>
            <a:off x="6760709" y="21166"/>
            <a:ext cx="5290865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DE1EB85-12A8-4166-A817-4323CDFD9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413" y="1420284"/>
            <a:ext cx="5782560" cy="917375"/>
          </a:xfrm>
        </p:spPr>
        <p:txBody>
          <a:bodyPr/>
          <a:lstStyle/>
          <a:p>
            <a:r>
              <a:rPr lang="en-US"/>
              <a:t>Recycling Bottles!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68589-70DF-428F-8078-11279D8D4C84}"/>
              </a:ext>
            </a:extLst>
          </p:cNvPr>
          <p:cNvSpPr txBox="1"/>
          <p:nvPr/>
        </p:nvSpPr>
        <p:spPr>
          <a:xfrm>
            <a:off x="391849" y="2343150"/>
            <a:ext cx="53493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54A021"/>
                </a:solidFill>
                <a:latin typeface="Trebuchet MS"/>
                <a:ea typeface="Trebuchet MS"/>
                <a:cs typeface="Trebuchet MS"/>
              </a:rPr>
              <a:t>  </a:t>
            </a:r>
            <a:r>
              <a:rPr lang="en-US" sz="2800">
                <a:solidFill>
                  <a:schemeClr val="accent1"/>
                </a:solidFill>
                <a:latin typeface="Trebuchet MS"/>
                <a:ea typeface="Trebuchet MS"/>
                <a:cs typeface="Trebuchet MS"/>
              </a:rPr>
              <a:t>“</a:t>
            </a:r>
            <a:r>
              <a:rPr lang="en-US" sz="20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</a:rPr>
              <a:t>Recycle, Reward and Save</a:t>
            </a:r>
            <a:r>
              <a:rPr lang="en-US" sz="2000" dirty="0">
                <a:solidFill>
                  <a:schemeClr val="accent1"/>
                </a:solidFill>
              </a:rPr>
              <a:t> the Planet"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2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835015"/>
            <a:ext cx="3553471" cy="17513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D75A9-B563-4DAF-92A8-7ED38154A819}"/>
              </a:ext>
            </a:extLst>
          </p:cNvPr>
          <p:cNvSpPr txBox="1"/>
          <p:nvPr/>
        </p:nvSpPr>
        <p:spPr>
          <a:xfrm>
            <a:off x="1902619" y="4927758"/>
            <a:ext cx="739854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 for being with us!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D2886DE-2651-44E2-A230-B77C7B15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83" y="-2751"/>
            <a:ext cx="3390181" cy="4706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8CCD77-D19A-4CE0-85FF-96B53E0B068D}"/>
              </a:ext>
            </a:extLst>
          </p:cNvPr>
          <p:cNvSpPr txBox="1"/>
          <p:nvPr/>
        </p:nvSpPr>
        <p:spPr>
          <a:xfrm>
            <a:off x="6881004" y="12450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Answer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682C-0397-41C3-A1F7-765F54C28E47}"/>
              </a:ext>
            </a:extLst>
          </p:cNvPr>
          <p:cNvSpPr txBox="1"/>
          <p:nvPr/>
        </p:nvSpPr>
        <p:spPr>
          <a:xfrm>
            <a:off x="4924784" y="12441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84434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94E8-F42B-4822-BB61-7283090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b="1" u="sng">
              <a:ea typeface="+mn-lt"/>
              <a:cs typeface="+mn-lt"/>
            </a:endParaRPr>
          </a:p>
          <a:p>
            <a:pPr>
              <a:buFont typeface="Wingdings" charset="2"/>
              <a:buChar char="v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Hannah Ritchie and Max Roser (2018) - "Plastic Pollution". Published online at OurWorldInData.org. Retrieved from:</a:t>
            </a:r>
            <a:r>
              <a:rPr lang="en-US">
                <a:ea typeface="+mn-lt"/>
                <a:cs typeface="+mn-lt"/>
              </a:rPr>
              <a:t> '</a:t>
            </a:r>
            <a:r>
              <a:rPr lang="en-US">
                <a:ea typeface="+mn-lt"/>
                <a:cs typeface="+mn-lt"/>
                <a:hlinkClick r:id="rId2"/>
              </a:rPr>
              <a:t>https://ourworldindata.org/plastic-pollution</a:t>
            </a:r>
            <a:r>
              <a:rPr lang="en-US">
                <a:ea typeface="+mn-lt"/>
                <a:cs typeface="+mn-lt"/>
              </a:rPr>
              <a:t>'</a:t>
            </a:r>
          </a:p>
          <a:p>
            <a:pPr>
              <a:buFont typeface="Wingdings" charset="2"/>
              <a:buChar char="v"/>
            </a:pPr>
            <a:r>
              <a:rPr lang="en-US">
                <a:ea typeface="+mn-lt"/>
                <a:cs typeface="+mn-lt"/>
                <a:hlinkClick r:id="rId3"/>
              </a:rPr>
              <a:t>3D printing filament as a second life of waste plAnoastics—a review (nih.gov)</a:t>
            </a:r>
            <a:endParaRPr lang="en-US">
              <a:ea typeface="+mn-lt"/>
              <a:cs typeface="+mn-lt"/>
            </a:endParaRPr>
          </a:p>
          <a:p>
            <a:pPr>
              <a:buFont typeface="Wingdings" charset="2"/>
              <a:buChar char="v"/>
            </a:pPr>
            <a:r>
              <a:rPr lang="en-US">
                <a:ea typeface="+mn-lt"/>
                <a:cs typeface="+mn-lt"/>
                <a:hlinkClick r:id="rId4"/>
              </a:rPr>
              <a:t>https://www.lexology.com/library/detail.aspx?g=84abb734-0bec-428c-9077-35aaeb73488f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)</a:t>
            </a:r>
          </a:p>
          <a:p>
            <a:pPr>
              <a:buFont typeface="Wingdings" charset="2"/>
              <a:buChar char="v"/>
            </a:pPr>
            <a:r>
              <a:rPr lang="en-US">
                <a:ea typeface="+mn-lt"/>
                <a:cs typeface="+mn-lt"/>
                <a:hlinkClick r:id="rId5"/>
              </a:rPr>
              <a:t>www.bpf.co.uk/Sustainability/pet_plastic_bottles_facts_not_myths.aspx</a:t>
            </a:r>
            <a:endParaRPr lang="en-US">
              <a:ea typeface="+mn-lt"/>
              <a:cs typeface="+mn-lt"/>
            </a:endParaRPr>
          </a:p>
          <a:p>
            <a:pPr>
              <a:buFont typeface="Wingdings" charset="2"/>
              <a:buChar char="v"/>
            </a:pPr>
            <a:r>
              <a:rPr lang="en-US">
                <a:ea typeface="+mn-lt"/>
                <a:cs typeface="+mn-lt"/>
                <a:hlinkClick r:id="rId6"/>
              </a:rPr>
              <a:t>www.43dprint.org/recycling-3d-printer-filament/</a:t>
            </a:r>
            <a:endParaRPr lang="en-US">
              <a:ea typeface="+mn-lt"/>
              <a:cs typeface="+mn-lt"/>
            </a:endParaRPr>
          </a:p>
          <a:p>
            <a:pPr>
              <a:buFont typeface="Wingdings" charset="2"/>
              <a:buChar char="v"/>
            </a:pPr>
            <a:r>
              <a:rPr lang="en-US" dirty="0">
                <a:ea typeface="+mn-lt"/>
                <a:cs typeface="+mn-lt"/>
                <a:hlinkClick r:id="rId7"/>
              </a:rPr>
              <a:t>www.livescience.com/how-much-plastic-recycling.html</a:t>
            </a:r>
            <a:endParaRPr lang="en-US" dirty="0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9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BFA9796-43F7-457A-A0AD-063FA8299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8" r="11824"/>
          <a:stretch/>
        </p:blipFill>
        <p:spPr>
          <a:xfrm>
            <a:off x="6615385" y="-1"/>
            <a:ext cx="5576615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AB893-1F72-46A5-9CAF-E892AD06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/>
              <a:t>Our Team</a:t>
            </a:r>
            <a:r>
              <a:rPr lang="en-US"/>
              <a:t> 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17C3C-CF81-4D62-B0BD-3E46B83C1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37183" cy="28885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Konrad </a:t>
            </a:r>
            <a:r>
              <a:rPr lang="en-US" sz="2800" b="1" dirty="0" err="1">
                <a:solidFill>
                  <a:schemeClr val="accent1"/>
                </a:solidFill>
              </a:rPr>
              <a:t>Figarski</a:t>
            </a:r>
          </a:p>
          <a:p>
            <a:r>
              <a:rPr lang="en-US" sz="2800" b="1">
                <a:solidFill>
                  <a:schemeClr val="accent1"/>
                </a:solidFill>
              </a:rPr>
              <a:t>Ahmed </a:t>
            </a:r>
            <a:r>
              <a:rPr lang="en-US" sz="2800" b="1" err="1">
                <a:solidFill>
                  <a:schemeClr val="accent1"/>
                </a:solidFill>
              </a:rPr>
              <a:t>Amodi</a:t>
            </a:r>
            <a:endParaRPr lang="en-US" sz="2800" b="1">
              <a:solidFill>
                <a:schemeClr val="accent1"/>
              </a:solidFill>
            </a:endParaRPr>
          </a:p>
          <a:p>
            <a:r>
              <a:rPr lang="en-US" sz="2800" b="1">
                <a:solidFill>
                  <a:schemeClr val="accent1"/>
                </a:solidFill>
              </a:rPr>
              <a:t>Islam </a:t>
            </a:r>
            <a:r>
              <a:rPr lang="en-US" sz="2800" b="1" err="1">
                <a:solidFill>
                  <a:schemeClr val="accent1"/>
                </a:solidFill>
              </a:rPr>
              <a:t>Bourzah</a:t>
            </a:r>
            <a:endParaRPr lang="en-US" sz="2800" b="1">
              <a:solidFill>
                <a:schemeClr val="accent1"/>
              </a:solidFill>
            </a:endParaRPr>
          </a:p>
          <a:p>
            <a:r>
              <a:rPr lang="en-US" sz="2800" b="1">
                <a:solidFill>
                  <a:schemeClr val="accent1"/>
                </a:solidFill>
              </a:rPr>
              <a:t>Md </a:t>
            </a:r>
            <a:r>
              <a:rPr lang="en-US" sz="2800" b="1" err="1">
                <a:solidFill>
                  <a:schemeClr val="accent1"/>
                </a:solidFill>
              </a:rPr>
              <a:t>Towhedur</a:t>
            </a:r>
            <a:r>
              <a:rPr lang="en-US" sz="2800" b="1">
                <a:solidFill>
                  <a:schemeClr val="accent1"/>
                </a:solidFill>
              </a:rPr>
              <a:t> Rahman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4">
            <a:extLst>
              <a:ext uri="{FF2B5EF4-FFF2-40B4-BE49-F238E27FC236}">
                <a16:creationId xmlns:a16="http://schemas.microsoft.com/office/drawing/2014/main" id="{EC8D6883-D2B9-4263-9A0B-24BA3C72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8" r="11824"/>
          <a:stretch/>
        </p:blipFill>
        <p:spPr>
          <a:xfrm>
            <a:off x="6520135" y="-1"/>
            <a:ext cx="5671865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F3875-85DA-4F5D-A24F-51319E0D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D2AAA92-F290-5641-552B-B77238172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100549"/>
              </p:ext>
            </p:extLst>
          </p:nvPr>
        </p:nvGraphicFramePr>
        <p:xfrm>
          <a:off x="463021" y="1410496"/>
          <a:ext cx="6303808" cy="4999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225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94C9E-5B30-3316-811B-C69F20C2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9" r="14600" b="4"/>
          <a:stretch/>
        </p:blipFill>
        <p:spPr>
          <a:xfrm>
            <a:off x="7294041" y="-1"/>
            <a:ext cx="4897959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42" y="411523"/>
            <a:ext cx="3851123" cy="725488"/>
          </a:xfrm>
        </p:spPr>
        <p:txBody>
          <a:bodyPr>
            <a:normAutofit/>
          </a:bodyPr>
          <a:lstStyle/>
          <a:p>
            <a:r>
              <a:rPr lang="en-US" b="1" dirty="0"/>
              <a:t>The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94E8-F42B-4822-BB61-7283090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43" y="2196307"/>
            <a:ext cx="7232496" cy="24520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 Plastic in today's day and age remains to be seen as one of the worst issues of environment. </a:t>
            </a:r>
            <a:endParaRPr lang="en-US" sz="24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The use of polymer daily lives and extended use of plastic waste </a:t>
            </a:r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destroying the planet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. 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Plastic became hazardous </a:t>
            </a:r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waste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. </a:t>
            </a:r>
            <a:endParaRPr lang="en-US" sz="24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500">
              <a:solidFill>
                <a:schemeClr val="accent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838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b="1" dirty="0"/>
              <a:t>Solution!</a:t>
            </a:r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DE2288F-8189-4B51-BC52-18E4452BE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79" r="10224"/>
          <a:stretch/>
        </p:blipFill>
        <p:spPr>
          <a:xfrm>
            <a:off x="1" y="10"/>
            <a:ext cx="2032191" cy="2285990"/>
          </a:xfrm>
          <a:custGeom>
            <a:avLst/>
            <a:gdLst/>
            <a:ahLst/>
            <a:cxnLst/>
            <a:rect l="l" t="t" r="r" b="b"/>
            <a:pathLst>
              <a:path w="2032191" h="2286000">
                <a:moveTo>
                  <a:pt x="0" y="0"/>
                </a:moveTo>
                <a:lnTo>
                  <a:pt x="1676558" y="0"/>
                </a:lnTo>
                <a:lnTo>
                  <a:pt x="2032191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26842CB-F246-42C6-A708-E09C196F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984" r="12754" b="-5"/>
          <a:stretch/>
        </p:blipFill>
        <p:spPr>
          <a:xfrm>
            <a:off x="1" y="2286001"/>
            <a:ext cx="2388151" cy="2288103"/>
          </a:xfrm>
          <a:custGeom>
            <a:avLst/>
            <a:gdLst/>
            <a:ahLst/>
            <a:cxnLst/>
            <a:rect l="l" t="t" r="r" b="b"/>
            <a:pathLst>
              <a:path w="2388151" h="2288103">
                <a:moveTo>
                  <a:pt x="0" y="0"/>
                </a:moveTo>
                <a:lnTo>
                  <a:pt x="2032191" y="0"/>
                </a:lnTo>
                <a:lnTo>
                  <a:pt x="2388151" y="2288103"/>
                </a:lnTo>
                <a:lnTo>
                  <a:pt x="95581" y="2288103"/>
                </a:lnTo>
                <a:lnTo>
                  <a:pt x="0" y="1717652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F79EE1-6AC0-45FE-8BB0-BEE28C601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206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66D77426-9CA4-4DE6-9C42-69C07B3274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702" r="3" b="5827"/>
          <a:stretch/>
        </p:blipFill>
        <p:spPr>
          <a:xfrm>
            <a:off x="95582" y="4574104"/>
            <a:ext cx="2648210" cy="2283897"/>
          </a:xfrm>
          <a:custGeom>
            <a:avLst/>
            <a:gdLst/>
            <a:ahLst/>
            <a:cxnLst/>
            <a:rect l="l" t="t" r="r" b="b"/>
            <a:pathLst>
              <a:path w="2648210" h="2283897">
                <a:moveTo>
                  <a:pt x="0" y="0"/>
                </a:moveTo>
                <a:lnTo>
                  <a:pt x="2292570" y="0"/>
                </a:lnTo>
                <a:lnTo>
                  <a:pt x="2630980" y="2175293"/>
                </a:lnTo>
                <a:lnTo>
                  <a:pt x="2631314" y="2175293"/>
                </a:lnTo>
                <a:lnTo>
                  <a:pt x="2648210" y="2283897"/>
                </a:lnTo>
                <a:lnTo>
                  <a:pt x="382674" y="2283897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66F213-9FE6-4D9F-8346-B351CC0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268" y="4574104"/>
            <a:ext cx="2346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8">
            <a:extLst>
              <a:ext uri="{FF2B5EF4-FFF2-40B4-BE49-F238E27FC236}">
                <a16:creationId xmlns:a16="http://schemas.microsoft.com/office/drawing/2014/main" id="{03F91B8C-9F3A-4995-AD65-9177B4966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94E8-F42B-4822-BB61-7283090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39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Turn plastic waste into filament for use in 3D printing </a:t>
            </a:r>
            <a:endParaRPr 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Reduces overall waste and 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contributes </a:t>
            </a: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to the global plastic recycling effort.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Incentivizes</a:t>
            </a: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 the recycling of plastic through a system of “Recycle and Reward” 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The more they recycle, the more points they accumulate!</a:t>
            </a:r>
            <a:endParaRPr lang="en-US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 The filament can be sold online as an eco-friendly filament alternative.</a:t>
            </a:r>
            <a:endParaRPr 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113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79DF2C9-1088-4AEF-BA83-EF8EB1AD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678" r="13301" b="-2"/>
          <a:stretch/>
        </p:blipFill>
        <p:spPr>
          <a:xfrm>
            <a:off x="212548" y="-1"/>
            <a:ext cx="4671437" cy="4236855"/>
          </a:xfrm>
          <a:custGeom>
            <a:avLst/>
            <a:gdLst/>
            <a:ahLst/>
            <a:cxnLst/>
            <a:rect l="l" t="t" r="r" b="b"/>
            <a:pathLst>
              <a:path w="4671437" h="4236855">
                <a:moveTo>
                  <a:pt x="630049" y="0"/>
                </a:moveTo>
                <a:lnTo>
                  <a:pt x="4671437" y="0"/>
                </a:lnTo>
                <a:lnTo>
                  <a:pt x="4671437" y="1"/>
                </a:lnTo>
                <a:lnTo>
                  <a:pt x="3814017" y="1"/>
                </a:lnTo>
                <a:lnTo>
                  <a:pt x="3181159" y="4236855"/>
                </a:lnTo>
                <a:lnTo>
                  <a:pt x="0" y="423685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US" b="1" dirty="0"/>
              <a:t>Objectives and Goals</a:t>
            </a:r>
          </a:p>
        </p:txBody>
      </p:sp>
      <p:pic>
        <p:nvPicPr>
          <p:cNvPr id="5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1E710E6-4339-44FB-A05A-58D538484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147" r="18143" b="-2"/>
          <a:stretch/>
        </p:blipFill>
        <p:spPr>
          <a:xfrm>
            <a:off x="20" y="4235547"/>
            <a:ext cx="3393882" cy="2622453"/>
          </a:xfrm>
          <a:custGeom>
            <a:avLst/>
            <a:gdLst/>
            <a:ahLst/>
            <a:cxnLst/>
            <a:rect l="l" t="t" r="r" b="b"/>
            <a:pathLst>
              <a:path w="3393902" h="2622453">
                <a:moveTo>
                  <a:pt x="212741" y="0"/>
                </a:moveTo>
                <a:lnTo>
                  <a:pt x="3393902" y="0"/>
                </a:lnTo>
                <a:lnTo>
                  <a:pt x="3002186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</p:spPr>
      </p:pic>
      <p:sp>
        <p:nvSpPr>
          <p:cNvPr id="10" name="Isosceles Triangle 30">
            <a:extLst>
              <a:ext uri="{FF2B5EF4-FFF2-40B4-BE49-F238E27FC236}">
                <a16:creationId xmlns:a16="http://schemas.microsoft.com/office/drawing/2014/main" id="{7D180771-8B14-4A4A-BD69-62F23BBC3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140346-74E0-4F2B-BD19-6AFF6B983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32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94E8-F42B-4822-BB61-7283090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The goal of this project is to design, build, and test an extruder that converts PET bottles into 3D printing filament. </a:t>
            </a:r>
            <a:endParaRPr lang="en-US">
              <a:solidFill>
                <a:schemeClr val="accent1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The focus is specifically on creating 3D printing filaments made from PET bottles.</a:t>
            </a:r>
          </a:p>
          <a:p>
            <a:pPr>
              <a:buFont typeface="Wingdings" charset="2"/>
              <a:buChar char="v"/>
            </a:pP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The broader goal will be to Recover, Redesign and Remanufacture new products from plastic.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433C-5F33-4FE3-9E87-563F1C1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391" y="1597818"/>
            <a:ext cx="2403768" cy="927894"/>
          </a:xfrm>
        </p:spPr>
        <p:txBody>
          <a:bodyPr>
            <a:normAutofit/>
          </a:bodyPr>
          <a:lstStyle/>
          <a:p>
            <a:r>
              <a:rPr lang="en-US" b="1" dirty="0"/>
              <a:t>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94E8-F42B-4822-BB61-7283090A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376" y="2732088"/>
            <a:ext cx="6648094" cy="261871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Equipment costs.</a:t>
            </a:r>
            <a:endParaRPr lang="en-US">
              <a:solidFill>
                <a:schemeClr val="accent2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Some supermarkets are not spacious.</a:t>
            </a:r>
          </a:p>
          <a:p>
            <a:pPr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 As an alternative </a:t>
            </a:r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arrangement using 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council </a:t>
            </a:r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collection points</a:t>
            </a: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.</a:t>
            </a:r>
          </a:p>
          <a:p>
            <a:pPr>
              <a:buFont typeface="Wingdings" charset="2"/>
              <a:buChar char="v"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Advertising will be costly.</a:t>
            </a:r>
          </a:p>
          <a:p>
            <a:endParaRPr lang="en-US" sz="24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C774FB4-3DB6-405F-ACB4-148A3652B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4" r="10287" b="1"/>
          <a:stretch/>
        </p:blipFill>
        <p:spPr>
          <a:xfrm>
            <a:off x="20" y="-1"/>
            <a:ext cx="3823316" cy="7418917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255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C1227A6-A336-459E-89EC-B27CBCE90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1" r="25036" b="1"/>
          <a:stretch/>
        </p:blipFill>
        <p:spPr>
          <a:xfrm>
            <a:off x="6448697" y="-1"/>
            <a:ext cx="5743303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1611A-1767-4229-A127-50226D62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55CE-B476-4A45-B3B8-5442CF4BB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56246" cy="28687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Encourage people to recycle more plastic. 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000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Reduces manufacturing waste, lowers the carbon footprint, and supports the economy. </a:t>
            </a:r>
            <a:endParaRPr lang="en-US" sz="20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000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 dirty="0">
                <a:solidFill>
                  <a:schemeClr val="accent2"/>
                </a:solidFill>
                <a:ea typeface="+mn-lt"/>
                <a:cs typeface="+mn-lt"/>
              </a:rPr>
              <a:t>3D printing will allow to investment in the  future generation of technology.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000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r>
              <a:rPr lang="en-US" sz="2000" dirty="0">
                <a:solidFill>
                  <a:schemeClr val="accent2"/>
                </a:solidFill>
              </a:rPr>
              <a:t>Investing in the future generation too!</a:t>
            </a: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000" dirty="0">
              <a:solidFill>
                <a:srgbClr val="54A02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solidFill>
                <a:srgbClr val="54A021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Char char="v"/>
            </a:pPr>
            <a:endParaRPr lang="en-US" sz="2000" dirty="0">
              <a:solidFill>
                <a:srgbClr val="54A021"/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rgbClr val="404040"/>
              </a:solidFill>
            </a:endParaRP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54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48F5-F8A3-488C-8686-BBF13B04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Conclusion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58B6DC-6737-4EB6-9EB2-CC1593FE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56" r="27987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B89A-4198-4A36-BE9B-08FBDB79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200" dirty="0">
                <a:solidFill>
                  <a:srgbClr val="00B050"/>
                </a:solidFill>
                <a:ea typeface="+mn-lt"/>
                <a:cs typeface="+mn-lt"/>
              </a:rPr>
              <a:t>Our goal is to help reduce plastic waste by reusing plastics in an innovative way. </a:t>
            </a:r>
            <a:endParaRPr lang="en-US" sz="3200">
              <a:solidFill>
                <a:srgbClr val="00B05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3200" dirty="0">
                <a:solidFill>
                  <a:srgbClr val="00B050"/>
                </a:solidFill>
                <a:ea typeface="+mn-lt"/>
                <a:cs typeface="+mn-lt"/>
              </a:rPr>
              <a:t>Incentivizing the recycling plastics and building a brighter future for the coming generations.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 </a:t>
            </a:r>
            <a:endParaRPr lang="en-US" sz="32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78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Recycling Bottles!</vt:lpstr>
      <vt:lpstr>Our Team :</vt:lpstr>
      <vt:lpstr>Table of Contents</vt:lpstr>
      <vt:lpstr>The Problem!</vt:lpstr>
      <vt:lpstr>Solution!</vt:lpstr>
      <vt:lpstr>Objectives and Goals</vt:lpstr>
      <vt:lpstr>Obstacles</vt:lpstr>
      <vt:lpstr>Benefits</vt:lpstr>
      <vt:lpstr>Conclusion</vt:lpstr>
      <vt:lpstr>Any questions?</vt:lpstr>
      <vt:lpstr>References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</cp:revision>
  <dcterms:created xsi:type="dcterms:W3CDTF">2022-03-15T12:23:58Z</dcterms:created>
  <dcterms:modified xsi:type="dcterms:W3CDTF">2022-03-27T15:33:19Z</dcterms:modified>
</cp:coreProperties>
</file>